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36"/>
  </p:notesMasterIdLst>
  <p:sldIdLst>
    <p:sldId id="256" r:id="rId2"/>
    <p:sldId id="279" r:id="rId3"/>
    <p:sldId id="303" r:id="rId4"/>
    <p:sldId id="292" r:id="rId5"/>
    <p:sldId id="293" r:id="rId6"/>
    <p:sldId id="295" r:id="rId7"/>
    <p:sldId id="296" r:id="rId8"/>
    <p:sldId id="297" r:id="rId9"/>
    <p:sldId id="298" r:id="rId10"/>
    <p:sldId id="304" r:id="rId11"/>
    <p:sldId id="299" r:id="rId12"/>
    <p:sldId id="305" r:id="rId13"/>
    <p:sldId id="300" r:id="rId14"/>
    <p:sldId id="306" r:id="rId15"/>
    <p:sldId id="270" r:id="rId16"/>
    <p:sldId id="271" r:id="rId17"/>
    <p:sldId id="272" r:id="rId18"/>
    <p:sldId id="273" r:id="rId19"/>
    <p:sldId id="307" r:id="rId20"/>
    <p:sldId id="274" r:id="rId21"/>
    <p:sldId id="281" r:id="rId22"/>
    <p:sldId id="301" r:id="rId23"/>
    <p:sldId id="302" r:id="rId24"/>
    <p:sldId id="308" r:id="rId25"/>
    <p:sldId id="284" r:id="rId26"/>
    <p:sldId id="285" r:id="rId27"/>
    <p:sldId id="286" r:id="rId28"/>
    <p:sldId id="291" r:id="rId29"/>
    <p:sldId id="287" r:id="rId30"/>
    <p:sldId id="309" r:id="rId31"/>
    <p:sldId id="289" r:id="rId32"/>
    <p:sldId id="310" r:id="rId33"/>
    <p:sldId id="311" r:id="rId34"/>
    <p:sldId id="294" r:id="rId3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>
        <p:scale>
          <a:sx n="95" d="100"/>
          <a:sy n="95" d="100"/>
        </p:scale>
        <p:origin x="-12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D329C-2650-7648-B7E8-3C43D915C601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F479E3-E48C-A243-B3F3-F5406DC9AD23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b="1" dirty="0"/>
            <a:t>Design and implementation of the cloud-enabled privacy-enhanced solution </a:t>
          </a:r>
        </a:p>
      </dgm:t>
    </dgm:pt>
    <dgm:pt modelId="{5FA39990-B725-D448-BB94-15869DE9128F}" type="parTrans" cxnId="{E1E13B26-2EAF-FC48-93FB-CF05ADF22164}">
      <dgm:prSet/>
      <dgm:spPr/>
      <dgm:t>
        <a:bodyPr/>
        <a:lstStyle/>
        <a:p>
          <a:endParaRPr lang="en-GB"/>
        </a:p>
      </dgm:t>
    </dgm:pt>
    <dgm:pt modelId="{FAB61C3A-3DB4-CB4A-92F0-76A5A4642AAE}" type="sibTrans" cxnId="{E1E13B26-2EAF-FC48-93FB-CF05ADF22164}">
      <dgm:prSet/>
      <dgm:spPr/>
      <dgm:t>
        <a:bodyPr/>
        <a:lstStyle/>
        <a:p>
          <a:endParaRPr lang="en-GB"/>
        </a:p>
      </dgm:t>
    </dgm:pt>
    <dgm:pt modelId="{35586681-D194-9947-9402-137E7459EB8B}">
      <dgm:prSet phldrT="[Text]"/>
      <dgm:spPr/>
      <dgm:t>
        <a:bodyPr/>
        <a:lstStyle/>
        <a:p>
          <a:r>
            <a:rPr lang="en-GB" dirty="0"/>
            <a:t>Trust-ability, security and privacy </a:t>
          </a:r>
        </a:p>
      </dgm:t>
    </dgm:pt>
    <dgm:pt modelId="{9B75C55B-A353-6A41-A6FB-E32B83A14615}" type="parTrans" cxnId="{6A2F1B04-41EF-EB40-90ED-112C12F358BE}">
      <dgm:prSet/>
      <dgm:spPr/>
      <dgm:t>
        <a:bodyPr/>
        <a:lstStyle/>
        <a:p>
          <a:endParaRPr lang="en-GB"/>
        </a:p>
      </dgm:t>
    </dgm:pt>
    <dgm:pt modelId="{9BEE60B7-D0B8-3540-91E5-5980DA8FF27E}" type="sibTrans" cxnId="{6A2F1B04-41EF-EB40-90ED-112C12F358BE}">
      <dgm:prSet/>
      <dgm:spPr/>
      <dgm:t>
        <a:bodyPr/>
        <a:lstStyle/>
        <a:p>
          <a:endParaRPr lang="en-GB"/>
        </a:p>
      </dgm:t>
    </dgm:pt>
    <dgm:pt modelId="{FAD6B547-E6B6-304D-9966-4264E6C3B05F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b="1" dirty="0"/>
            <a:t>TCB Reduction</a:t>
          </a:r>
        </a:p>
      </dgm:t>
    </dgm:pt>
    <dgm:pt modelId="{2DFB29A9-E180-BB49-AE41-1D50034A6023}" type="parTrans" cxnId="{CB71D21B-0871-5045-998B-815E2A68140A}">
      <dgm:prSet/>
      <dgm:spPr/>
      <dgm:t>
        <a:bodyPr/>
        <a:lstStyle/>
        <a:p>
          <a:endParaRPr lang="en-GB"/>
        </a:p>
      </dgm:t>
    </dgm:pt>
    <dgm:pt modelId="{EC959160-A517-1441-973D-D48D09457C60}" type="sibTrans" cxnId="{CB71D21B-0871-5045-998B-815E2A68140A}">
      <dgm:prSet/>
      <dgm:spPr/>
      <dgm:t>
        <a:bodyPr/>
        <a:lstStyle/>
        <a:p>
          <a:endParaRPr lang="en-GB"/>
        </a:p>
      </dgm:t>
    </dgm:pt>
    <dgm:pt modelId="{79F1C288-07CC-7248-BC42-5ADEA154D1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GB" b="1" dirty="0"/>
            <a:t>Complete Analysis Report</a:t>
          </a:r>
        </a:p>
      </dgm:t>
    </dgm:pt>
    <dgm:pt modelId="{F11CB944-A30D-EB4E-B972-B7042B4590FB}" type="parTrans" cxnId="{081F927B-9C8E-7347-8B4F-C7147035F3E0}">
      <dgm:prSet/>
      <dgm:spPr/>
      <dgm:t>
        <a:bodyPr/>
        <a:lstStyle/>
        <a:p>
          <a:endParaRPr lang="en-GB"/>
        </a:p>
      </dgm:t>
    </dgm:pt>
    <dgm:pt modelId="{26B8B249-CCDF-0B4F-AEBA-643958DCE5BA}" type="sibTrans" cxnId="{081F927B-9C8E-7347-8B4F-C7147035F3E0}">
      <dgm:prSet/>
      <dgm:spPr/>
      <dgm:t>
        <a:bodyPr/>
        <a:lstStyle/>
        <a:p>
          <a:endParaRPr lang="en-GB"/>
        </a:p>
      </dgm:t>
    </dgm:pt>
    <dgm:pt modelId="{FE8C2CBB-7455-1945-A9DD-0CEEFD9ABCDE}">
      <dgm:prSet phldrT="[Text]"/>
      <dgm:spPr/>
      <dgm:t>
        <a:bodyPr/>
        <a:lstStyle/>
        <a:p>
          <a:r>
            <a:rPr lang="en-GB"/>
            <a:t>Software attestation </a:t>
          </a:r>
          <a:endParaRPr lang="en-GB" dirty="0"/>
        </a:p>
      </dgm:t>
    </dgm:pt>
    <dgm:pt modelId="{2935F199-9005-B342-9284-AB9EFA6A8D62}" type="parTrans" cxnId="{8F482027-276C-E043-9FF8-C881523283B5}">
      <dgm:prSet/>
      <dgm:spPr/>
      <dgm:t>
        <a:bodyPr/>
        <a:lstStyle/>
        <a:p>
          <a:endParaRPr lang="en-GB"/>
        </a:p>
      </dgm:t>
    </dgm:pt>
    <dgm:pt modelId="{9B28305D-3B11-BF4F-9E1A-729C8C21A028}" type="sibTrans" cxnId="{8F482027-276C-E043-9FF8-C881523283B5}">
      <dgm:prSet/>
      <dgm:spPr/>
      <dgm:t>
        <a:bodyPr/>
        <a:lstStyle/>
        <a:p>
          <a:endParaRPr lang="en-GB"/>
        </a:p>
      </dgm:t>
    </dgm:pt>
    <dgm:pt modelId="{DFCD8D2C-A238-BB4F-92A7-8890166D12D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GB" b="1" dirty="0"/>
            <a:t>Multiple Replication Mechanisms</a:t>
          </a:r>
        </a:p>
      </dgm:t>
    </dgm:pt>
    <dgm:pt modelId="{74607ACE-FE12-4E44-9089-F15C2A306F96}" type="parTrans" cxnId="{CB7951FD-7384-4947-933E-96718C3CC493}">
      <dgm:prSet/>
      <dgm:spPr/>
      <dgm:t>
        <a:bodyPr/>
        <a:lstStyle/>
        <a:p>
          <a:endParaRPr lang="en-GB"/>
        </a:p>
      </dgm:t>
    </dgm:pt>
    <dgm:pt modelId="{0C999528-F1C1-0942-847B-A9F72D3BAA81}" type="sibTrans" cxnId="{CB7951FD-7384-4947-933E-96718C3CC493}">
      <dgm:prSet/>
      <dgm:spPr/>
      <dgm:t>
        <a:bodyPr/>
        <a:lstStyle/>
        <a:p>
          <a:endParaRPr lang="en-GB"/>
        </a:p>
      </dgm:t>
    </dgm:pt>
    <dgm:pt modelId="{E0665CB5-BB9C-C64E-9195-AF13B617411A}">
      <dgm:prSet/>
      <dgm:spPr/>
      <dgm:t>
        <a:bodyPr/>
        <a:lstStyle/>
        <a:p>
          <a:r>
            <a:rPr lang="en-GB"/>
            <a:t>Centralised Solution</a:t>
          </a:r>
          <a:endParaRPr lang="en-GB" dirty="0"/>
        </a:p>
      </dgm:t>
    </dgm:pt>
    <dgm:pt modelId="{5CF516E5-D2D1-EF4F-B789-DD52D0C7B853}" type="parTrans" cxnId="{8492A99D-2F51-8447-8FE6-C8DF94223BF8}">
      <dgm:prSet/>
      <dgm:spPr/>
      <dgm:t>
        <a:bodyPr/>
        <a:lstStyle/>
        <a:p>
          <a:endParaRPr lang="en-GB"/>
        </a:p>
      </dgm:t>
    </dgm:pt>
    <dgm:pt modelId="{09A460E0-36DF-2745-8100-C384EB13FB4C}" type="sibTrans" cxnId="{8492A99D-2F51-8447-8FE6-C8DF94223BF8}">
      <dgm:prSet/>
      <dgm:spPr/>
      <dgm:t>
        <a:bodyPr/>
        <a:lstStyle/>
        <a:p>
          <a:endParaRPr lang="en-GB"/>
        </a:p>
      </dgm:t>
    </dgm:pt>
    <dgm:pt modelId="{49475CD3-9AE3-7242-8DB7-43D19EEFD7AE}">
      <dgm:prSet/>
      <dgm:spPr/>
      <dgm:t>
        <a:bodyPr/>
        <a:lstStyle/>
        <a:p>
          <a:r>
            <a:rPr lang="en-GB"/>
            <a:t>Master-Slave architecture </a:t>
          </a:r>
          <a:endParaRPr lang="en-GB" dirty="0"/>
        </a:p>
      </dgm:t>
    </dgm:pt>
    <dgm:pt modelId="{B89E8961-AE31-4E4F-9A68-09E2F3FBBC3D}" type="parTrans" cxnId="{39FE4C16-C2A3-024E-B468-D5DED6E02FF2}">
      <dgm:prSet/>
      <dgm:spPr/>
      <dgm:t>
        <a:bodyPr/>
        <a:lstStyle/>
        <a:p>
          <a:endParaRPr lang="en-GB"/>
        </a:p>
      </dgm:t>
    </dgm:pt>
    <dgm:pt modelId="{4F1FBBFE-3FCF-2B4E-8886-507A0E697671}" type="sibTrans" cxnId="{39FE4C16-C2A3-024E-B468-D5DED6E02FF2}">
      <dgm:prSet/>
      <dgm:spPr/>
      <dgm:t>
        <a:bodyPr/>
        <a:lstStyle/>
        <a:p>
          <a:endParaRPr lang="en-GB"/>
        </a:p>
      </dgm:t>
    </dgm:pt>
    <dgm:pt modelId="{74B7C3B7-07F9-A748-BA49-A386D1F0D332}">
      <dgm:prSet/>
      <dgm:spPr/>
      <dgm:t>
        <a:bodyPr/>
        <a:lstStyle/>
        <a:p>
          <a:r>
            <a:rPr lang="en-GB"/>
            <a:t>Clustering Solution </a:t>
          </a:r>
          <a:endParaRPr lang="en-GB" dirty="0"/>
        </a:p>
      </dgm:t>
    </dgm:pt>
    <dgm:pt modelId="{31A06CFB-B4E7-AC41-8F55-EAAAF2BAA764}" type="parTrans" cxnId="{E3F74A2D-62E1-CA44-BCF6-C5707847C96C}">
      <dgm:prSet/>
      <dgm:spPr/>
      <dgm:t>
        <a:bodyPr/>
        <a:lstStyle/>
        <a:p>
          <a:endParaRPr lang="en-GB"/>
        </a:p>
      </dgm:t>
    </dgm:pt>
    <dgm:pt modelId="{62D2F4E8-B084-B54D-B45B-C5AF54B5A7F9}" type="sibTrans" cxnId="{E3F74A2D-62E1-CA44-BCF6-C5707847C96C}">
      <dgm:prSet/>
      <dgm:spPr/>
      <dgm:t>
        <a:bodyPr/>
        <a:lstStyle/>
        <a:p>
          <a:endParaRPr lang="en-GB"/>
        </a:p>
      </dgm:t>
    </dgm:pt>
    <dgm:pt modelId="{E701342E-D4EF-EF47-98E9-84CEA2159A32}">
      <dgm:prSet phldrT="[Text]"/>
      <dgm:spPr/>
      <dgm:t>
        <a:bodyPr/>
        <a:lstStyle/>
        <a:p>
          <a:r>
            <a:rPr lang="en-GB" dirty="0"/>
            <a:t>Isolation</a:t>
          </a:r>
        </a:p>
      </dgm:t>
    </dgm:pt>
    <dgm:pt modelId="{17C4878F-5BBD-FB42-8BA3-74A87EBF6976}" type="parTrans" cxnId="{FF134264-DE26-D046-AA8D-B3B21BDCE94D}">
      <dgm:prSet/>
      <dgm:spPr/>
      <dgm:t>
        <a:bodyPr/>
        <a:lstStyle/>
        <a:p>
          <a:endParaRPr lang="en-GB"/>
        </a:p>
      </dgm:t>
    </dgm:pt>
    <dgm:pt modelId="{7FB77B3C-25BD-CE46-B5DF-163F620E2879}" type="sibTrans" cxnId="{FF134264-DE26-D046-AA8D-B3B21BDCE94D}">
      <dgm:prSet/>
      <dgm:spPr/>
      <dgm:t>
        <a:bodyPr/>
        <a:lstStyle/>
        <a:p>
          <a:endParaRPr lang="en-GB"/>
        </a:p>
      </dgm:t>
    </dgm:pt>
    <dgm:pt modelId="{56DDDDF6-BD7D-914C-8DED-A044AEFE7CA1}">
      <dgm:prSet/>
      <dgm:spPr/>
      <dgm:t>
        <a:bodyPr/>
        <a:lstStyle/>
        <a:p>
          <a:r>
            <a:rPr lang="en-PT"/>
            <a:t>Standard Solution vs. Privacy Enhanced Solution</a:t>
          </a:r>
          <a:endParaRPr lang="en-GB" dirty="0"/>
        </a:p>
      </dgm:t>
    </dgm:pt>
    <dgm:pt modelId="{B9F7B86B-943D-4543-9417-A46773080030}" type="parTrans" cxnId="{82866095-8734-2844-BC89-B7388511B074}">
      <dgm:prSet/>
      <dgm:spPr/>
      <dgm:t>
        <a:bodyPr/>
        <a:lstStyle/>
        <a:p>
          <a:endParaRPr lang="en-GB"/>
        </a:p>
      </dgm:t>
    </dgm:pt>
    <dgm:pt modelId="{13B7A356-81FD-464D-A203-8D7ADFC5B506}" type="sibTrans" cxnId="{82866095-8734-2844-BC89-B7388511B074}">
      <dgm:prSet/>
      <dgm:spPr/>
      <dgm:t>
        <a:bodyPr/>
        <a:lstStyle/>
        <a:p>
          <a:endParaRPr lang="en-GB"/>
        </a:p>
      </dgm:t>
    </dgm:pt>
    <dgm:pt modelId="{E18374DD-06F9-A543-AA2E-92FAC5F08600}" type="pres">
      <dgm:prSet presAssocID="{4CED329C-2650-7648-B7E8-3C43D915C601}" presName="linear" presStyleCnt="0">
        <dgm:presLayoutVars>
          <dgm:animLvl val="lvl"/>
          <dgm:resizeHandles val="exact"/>
        </dgm:presLayoutVars>
      </dgm:prSet>
      <dgm:spPr/>
    </dgm:pt>
    <dgm:pt modelId="{3BD7058B-D30A-7E4A-837C-05AD753ABCA6}" type="pres">
      <dgm:prSet presAssocID="{16F479E3-E48C-A243-B3F3-F5406DC9AD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4F8CEC-8456-8C4D-85D3-264D119C8D37}" type="pres">
      <dgm:prSet presAssocID="{16F479E3-E48C-A243-B3F3-F5406DC9AD23}" presName="childText" presStyleLbl="revTx" presStyleIdx="0" presStyleCnt="4">
        <dgm:presLayoutVars>
          <dgm:bulletEnabled val="1"/>
        </dgm:presLayoutVars>
      </dgm:prSet>
      <dgm:spPr/>
    </dgm:pt>
    <dgm:pt modelId="{BF414073-E6A7-7044-A6AA-C522361C944F}" type="pres">
      <dgm:prSet presAssocID="{DFCD8D2C-A238-BB4F-92A7-8890166D12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644B790-289A-AF41-A001-346F64353752}" type="pres">
      <dgm:prSet presAssocID="{DFCD8D2C-A238-BB4F-92A7-8890166D12D7}" presName="childText" presStyleLbl="revTx" presStyleIdx="1" presStyleCnt="4">
        <dgm:presLayoutVars>
          <dgm:bulletEnabled val="1"/>
        </dgm:presLayoutVars>
      </dgm:prSet>
      <dgm:spPr/>
    </dgm:pt>
    <dgm:pt modelId="{4D8ACD7F-ED10-DB4A-B22A-4A59A5373128}" type="pres">
      <dgm:prSet presAssocID="{FAD6B547-E6B6-304D-9966-4264E6C3B05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4B34CA-7DD1-1D47-8233-C5932C67A2D2}" type="pres">
      <dgm:prSet presAssocID="{FAD6B547-E6B6-304D-9966-4264E6C3B05F}" presName="childText" presStyleLbl="revTx" presStyleIdx="2" presStyleCnt="4">
        <dgm:presLayoutVars>
          <dgm:bulletEnabled val="1"/>
        </dgm:presLayoutVars>
      </dgm:prSet>
      <dgm:spPr/>
    </dgm:pt>
    <dgm:pt modelId="{5E9303CC-5609-4D4F-9B3E-32907A7289D4}" type="pres">
      <dgm:prSet presAssocID="{79F1C288-07CC-7248-BC42-5ADEA154D1B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29F7FE6-2784-9A41-9614-11A4AF3BBDA9}" type="pres">
      <dgm:prSet presAssocID="{79F1C288-07CC-7248-BC42-5ADEA154D1B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E97AE02-25A7-AC41-B045-201049FAA2C5}" type="presOf" srcId="{FE8C2CBB-7455-1945-A9DD-0CEEFD9ABCDE}" destId="{4E4F8CEC-8456-8C4D-85D3-264D119C8D37}" srcOrd="0" destOrd="1" presId="urn:microsoft.com/office/officeart/2005/8/layout/vList2"/>
    <dgm:cxn modelId="{6A2F1B04-41EF-EB40-90ED-112C12F358BE}" srcId="{16F479E3-E48C-A243-B3F3-F5406DC9AD23}" destId="{35586681-D194-9947-9402-137E7459EB8B}" srcOrd="0" destOrd="0" parTransId="{9B75C55B-A353-6A41-A6FB-E32B83A14615}" sibTransId="{9BEE60B7-D0B8-3540-91E5-5980DA8FF27E}"/>
    <dgm:cxn modelId="{39FE4C16-C2A3-024E-B468-D5DED6E02FF2}" srcId="{DFCD8D2C-A238-BB4F-92A7-8890166D12D7}" destId="{49475CD3-9AE3-7242-8DB7-43D19EEFD7AE}" srcOrd="1" destOrd="0" parTransId="{B89E8961-AE31-4E4F-9A68-09E2F3FBBC3D}" sibTransId="{4F1FBBFE-3FCF-2B4E-8886-507A0E697671}"/>
    <dgm:cxn modelId="{7EB7D516-5181-E84B-B72C-64D0073ED869}" type="presOf" srcId="{DFCD8D2C-A238-BB4F-92A7-8890166D12D7}" destId="{BF414073-E6A7-7044-A6AA-C522361C944F}" srcOrd="0" destOrd="0" presId="urn:microsoft.com/office/officeart/2005/8/layout/vList2"/>
    <dgm:cxn modelId="{CB71D21B-0871-5045-998B-815E2A68140A}" srcId="{4CED329C-2650-7648-B7E8-3C43D915C601}" destId="{FAD6B547-E6B6-304D-9966-4264E6C3B05F}" srcOrd="2" destOrd="0" parTransId="{2DFB29A9-E180-BB49-AE41-1D50034A6023}" sibTransId="{EC959160-A517-1441-973D-D48D09457C60}"/>
    <dgm:cxn modelId="{C6730A1C-1E0B-E148-8540-9F2B05E2E808}" type="presOf" srcId="{FAD6B547-E6B6-304D-9966-4264E6C3B05F}" destId="{4D8ACD7F-ED10-DB4A-B22A-4A59A5373128}" srcOrd="0" destOrd="0" presId="urn:microsoft.com/office/officeart/2005/8/layout/vList2"/>
    <dgm:cxn modelId="{5238CC1D-C20B-7547-AB0D-D5DBBDB11730}" type="presOf" srcId="{4CED329C-2650-7648-B7E8-3C43D915C601}" destId="{E18374DD-06F9-A543-AA2E-92FAC5F08600}" srcOrd="0" destOrd="0" presId="urn:microsoft.com/office/officeart/2005/8/layout/vList2"/>
    <dgm:cxn modelId="{E1E13B26-2EAF-FC48-93FB-CF05ADF22164}" srcId="{4CED329C-2650-7648-B7E8-3C43D915C601}" destId="{16F479E3-E48C-A243-B3F3-F5406DC9AD23}" srcOrd="0" destOrd="0" parTransId="{5FA39990-B725-D448-BB94-15869DE9128F}" sibTransId="{FAB61C3A-3DB4-CB4A-92F0-76A5A4642AAE}"/>
    <dgm:cxn modelId="{8F482027-276C-E043-9FF8-C881523283B5}" srcId="{16F479E3-E48C-A243-B3F3-F5406DC9AD23}" destId="{FE8C2CBB-7455-1945-A9DD-0CEEFD9ABCDE}" srcOrd="1" destOrd="0" parTransId="{2935F199-9005-B342-9284-AB9EFA6A8D62}" sibTransId="{9B28305D-3B11-BF4F-9E1A-729C8C21A028}"/>
    <dgm:cxn modelId="{E3F74A2D-62E1-CA44-BCF6-C5707847C96C}" srcId="{DFCD8D2C-A238-BB4F-92A7-8890166D12D7}" destId="{74B7C3B7-07F9-A748-BA49-A386D1F0D332}" srcOrd="2" destOrd="0" parTransId="{31A06CFB-B4E7-AC41-8F55-EAAAF2BAA764}" sibTransId="{62D2F4E8-B084-B54D-B45B-C5AF54B5A7F9}"/>
    <dgm:cxn modelId="{D66FC731-F2B3-7943-BDBC-D9A0643A7952}" type="presOf" srcId="{79F1C288-07CC-7248-BC42-5ADEA154D1B1}" destId="{5E9303CC-5609-4D4F-9B3E-32907A7289D4}" srcOrd="0" destOrd="0" presId="urn:microsoft.com/office/officeart/2005/8/layout/vList2"/>
    <dgm:cxn modelId="{DADD6F42-B1F8-2C41-A023-482D593D2460}" type="presOf" srcId="{E701342E-D4EF-EF47-98E9-84CEA2159A32}" destId="{664B34CA-7DD1-1D47-8233-C5932C67A2D2}" srcOrd="0" destOrd="0" presId="urn:microsoft.com/office/officeart/2005/8/layout/vList2"/>
    <dgm:cxn modelId="{A73E9845-485F-DE43-93D8-79D10A77B309}" type="presOf" srcId="{56DDDDF6-BD7D-914C-8DED-A044AEFE7CA1}" destId="{F29F7FE6-2784-9A41-9614-11A4AF3BBDA9}" srcOrd="0" destOrd="0" presId="urn:microsoft.com/office/officeart/2005/8/layout/vList2"/>
    <dgm:cxn modelId="{5B28E650-CEEE-3B4F-AC9C-F9FED376D4CF}" type="presOf" srcId="{35586681-D194-9947-9402-137E7459EB8B}" destId="{4E4F8CEC-8456-8C4D-85D3-264D119C8D37}" srcOrd="0" destOrd="0" presId="urn:microsoft.com/office/officeart/2005/8/layout/vList2"/>
    <dgm:cxn modelId="{DF7A7654-E497-374C-8AE6-E7EEC8F7EB9B}" type="presOf" srcId="{16F479E3-E48C-A243-B3F3-F5406DC9AD23}" destId="{3BD7058B-D30A-7E4A-837C-05AD753ABCA6}" srcOrd="0" destOrd="0" presId="urn:microsoft.com/office/officeart/2005/8/layout/vList2"/>
    <dgm:cxn modelId="{FF134264-DE26-D046-AA8D-B3B21BDCE94D}" srcId="{FAD6B547-E6B6-304D-9966-4264E6C3B05F}" destId="{E701342E-D4EF-EF47-98E9-84CEA2159A32}" srcOrd="0" destOrd="0" parTransId="{17C4878F-5BBD-FB42-8BA3-74A87EBF6976}" sibTransId="{7FB77B3C-25BD-CE46-B5DF-163F620E2879}"/>
    <dgm:cxn modelId="{9371E37A-2E4C-624D-8323-CC62C95449BF}" type="presOf" srcId="{49475CD3-9AE3-7242-8DB7-43D19EEFD7AE}" destId="{B644B790-289A-AF41-A001-346F64353752}" srcOrd="0" destOrd="1" presId="urn:microsoft.com/office/officeart/2005/8/layout/vList2"/>
    <dgm:cxn modelId="{081F927B-9C8E-7347-8B4F-C7147035F3E0}" srcId="{4CED329C-2650-7648-B7E8-3C43D915C601}" destId="{79F1C288-07CC-7248-BC42-5ADEA154D1B1}" srcOrd="3" destOrd="0" parTransId="{F11CB944-A30D-EB4E-B972-B7042B4590FB}" sibTransId="{26B8B249-CCDF-0B4F-AEBA-643958DCE5BA}"/>
    <dgm:cxn modelId="{82866095-8734-2844-BC89-B7388511B074}" srcId="{79F1C288-07CC-7248-BC42-5ADEA154D1B1}" destId="{56DDDDF6-BD7D-914C-8DED-A044AEFE7CA1}" srcOrd="0" destOrd="0" parTransId="{B9F7B86B-943D-4543-9417-A46773080030}" sibTransId="{13B7A356-81FD-464D-A203-8D7ADFC5B506}"/>
    <dgm:cxn modelId="{8492A99D-2F51-8447-8FE6-C8DF94223BF8}" srcId="{DFCD8D2C-A238-BB4F-92A7-8890166D12D7}" destId="{E0665CB5-BB9C-C64E-9195-AF13B617411A}" srcOrd="0" destOrd="0" parTransId="{5CF516E5-D2D1-EF4F-B789-DD52D0C7B853}" sibTransId="{09A460E0-36DF-2745-8100-C384EB13FB4C}"/>
    <dgm:cxn modelId="{D7A8BEC2-4491-4348-A786-0805BD75CC20}" type="presOf" srcId="{74B7C3B7-07F9-A748-BA49-A386D1F0D332}" destId="{B644B790-289A-AF41-A001-346F64353752}" srcOrd="0" destOrd="2" presId="urn:microsoft.com/office/officeart/2005/8/layout/vList2"/>
    <dgm:cxn modelId="{461831CD-21F6-BF4A-9429-0A242E60ED6F}" type="presOf" srcId="{E0665CB5-BB9C-C64E-9195-AF13B617411A}" destId="{B644B790-289A-AF41-A001-346F64353752}" srcOrd="0" destOrd="0" presId="urn:microsoft.com/office/officeart/2005/8/layout/vList2"/>
    <dgm:cxn modelId="{CB7951FD-7384-4947-933E-96718C3CC493}" srcId="{4CED329C-2650-7648-B7E8-3C43D915C601}" destId="{DFCD8D2C-A238-BB4F-92A7-8890166D12D7}" srcOrd="1" destOrd="0" parTransId="{74607ACE-FE12-4E44-9089-F15C2A306F96}" sibTransId="{0C999528-F1C1-0942-847B-A9F72D3BAA81}"/>
    <dgm:cxn modelId="{F9427FA6-B5C9-8342-A0DE-6FD4F265A952}" type="presParOf" srcId="{E18374DD-06F9-A543-AA2E-92FAC5F08600}" destId="{3BD7058B-D30A-7E4A-837C-05AD753ABCA6}" srcOrd="0" destOrd="0" presId="urn:microsoft.com/office/officeart/2005/8/layout/vList2"/>
    <dgm:cxn modelId="{89912EF6-3419-4B40-9AF3-6895B04CEC6E}" type="presParOf" srcId="{E18374DD-06F9-A543-AA2E-92FAC5F08600}" destId="{4E4F8CEC-8456-8C4D-85D3-264D119C8D37}" srcOrd="1" destOrd="0" presId="urn:microsoft.com/office/officeart/2005/8/layout/vList2"/>
    <dgm:cxn modelId="{00E8AE3F-19D9-BF49-9D92-0784A19FA030}" type="presParOf" srcId="{E18374DD-06F9-A543-AA2E-92FAC5F08600}" destId="{BF414073-E6A7-7044-A6AA-C522361C944F}" srcOrd="2" destOrd="0" presId="urn:microsoft.com/office/officeart/2005/8/layout/vList2"/>
    <dgm:cxn modelId="{125FCE23-1D4C-B749-AC19-41013C67E27D}" type="presParOf" srcId="{E18374DD-06F9-A543-AA2E-92FAC5F08600}" destId="{B644B790-289A-AF41-A001-346F64353752}" srcOrd="3" destOrd="0" presId="urn:microsoft.com/office/officeart/2005/8/layout/vList2"/>
    <dgm:cxn modelId="{E5197715-49E5-B043-AD86-5E6D7411DE17}" type="presParOf" srcId="{E18374DD-06F9-A543-AA2E-92FAC5F08600}" destId="{4D8ACD7F-ED10-DB4A-B22A-4A59A5373128}" srcOrd="4" destOrd="0" presId="urn:microsoft.com/office/officeart/2005/8/layout/vList2"/>
    <dgm:cxn modelId="{11AA38F1-CF90-B44E-B078-3E155DCEA6C3}" type="presParOf" srcId="{E18374DD-06F9-A543-AA2E-92FAC5F08600}" destId="{664B34CA-7DD1-1D47-8233-C5932C67A2D2}" srcOrd="5" destOrd="0" presId="urn:microsoft.com/office/officeart/2005/8/layout/vList2"/>
    <dgm:cxn modelId="{65C74F78-C549-B34D-A2BE-1E2478F12A00}" type="presParOf" srcId="{E18374DD-06F9-A543-AA2E-92FAC5F08600}" destId="{5E9303CC-5609-4D4F-9B3E-32907A7289D4}" srcOrd="6" destOrd="0" presId="urn:microsoft.com/office/officeart/2005/8/layout/vList2"/>
    <dgm:cxn modelId="{BCAB3629-876F-BD40-B451-F6B85B98BAD6}" type="presParOf" srcId="{E18374DD-06F9-A543-AA2E-92FAC5F08600}" destId="{F29F7FE6-2784-9A41-9614-11A4AF3BBDA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4696D-63CA-E548-B07F-1BE7E80CE80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16855A-C252-344C-B1C7-72B186A1595E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b="1" dirty="0"/>
            <a:t>Primary Concerns</a:t>
          </a:r>
        </a:p>
      </dgm:t>
    </dgm:pt>
    <dgm:pt modelId="{51F0798B-271E-344E-B775-8F6D4ACBC3F9}" type="parTrans" cxnId="{AC8122C2-7CCA-E749-BE93-BB2756B118F6}">
      <dgm:prSet/>
      <dgm:spPr/>
      <dgm:t>
        <a:bodyPr/>
        <a:lstStyle/>
        <a:p>
          <a:endParaRPr lang="en-GB"/>
        </a:p>
      </dgm:t>
    </dgm:pt>
    <dgm:pt modelId="{EC5AC437-A9DD-B642-B872-9FD809078DAD}" type="sibTrans" cxnId="{AC8122C2-7CCA-E749-BE93-BB2756B118F6}">
      <dgm:prSet/>
      <dgm:spPr/>
      <dgm:t>
        <a:bodyPr/>
        <a:lstStyle/>
        <a:p>
          <a:endParaRPr lang="en-GB"/>
        </a:p>
      </dgm:t>
    </dgm:pt>
    <dgm:pt modelId="{F89225A0-B1CE-4547-BAC4-07DDBB6536F0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Performance</a:t>
          </a:r>
        </a:p>
      </dgm:t>
    </dgm:pt>
    <dgm:pt modelId="{13E29E1C-E26E-564A-9764-04305373B693}" type="parTrans" cxnId="{ED1588CA-9056-6844-8D3E-794DD9B88C5B}">
      <dgm:prSet/>
      <dgm:spPr/>
      <dgm:t>
        <a:bodyPr/>
        <a:lstStyle/>
        <a:p>
          <a:endParaRPr lang="en-GB"/>
        </a:p>
      </dgm:t>
    </dgm:pt>
    <dgm:pt modelId="{161133FA-9DCC-F543-9FDA-8A96CE0FA1B2}" type="sibTrans" cxnId="{ED1588CA-9056-6844-8D3E-794DD9B88C5B}">
      <dgm:prSet/>
      <dgm:spPr/>
      <dgm:t>
        <a:bodyPr/>
        <a:lstStyle/>
        <a:p>
          <a:endParaRPr lang="en-GB"/>
        </a:p>
      </dgm:t>
    </dgm:pt>
    <dgm:pt modelId="{BB44E5E0-FE27-1A40-909F-F214491E53B3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Simplicity</a:t>
          </a:r>
        </a:p>
      </dgm:t>
    </dgm:pt>
    <dgm:pt modelId="{BE735A0B-9F3E-4A4C-B57B-3FD5BBA046FE}" type="parTrans" cxnId="{9602FF9C-7CBF-A14C-A1FF-857C56326AF0}">
      <dgm:prSet/>
      <dgm:spPr/>
      <dgm:t>
        <a:bodyPr/>
        <a:lstStyle/>
        <a:p>
          <a:endParaRPr lang="en-GB"/>
        </a:p>
      </dgm:t>
    </dgm:pt>
    <dgm:pt modelId="{79995D4F-B289-1B41-B987-91672242F4DE}" type="sibTrans" cxnId="{9602FF9C-7CBF-A14C-A1FF-857C56326AF0}">
      <dgm:prSet/>
      <dgm:spPr/>
      <dgm:t>
        <a:bodyPr/>
        <a:lstStyle/>
        <a:p>
          <a:endParaRPr lang="en-GB"/>
        </a:p>
      </dgm:t>
    </dgm:pt>
    <dgm:pt modelId="{C071CA74-6F28-7246-AA08-7CFEFB27E311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b="1" dirty="0"/>
            <a:t>Secondary Concerns</a:t>
          </a:r>
        </a:p>
      </dgm:t>
    </dgm:pt>
    <dgm:pt modelId="{9D618CF3-853E-6C4C-BA78-D0AFEF2C8095}" type="parTrans" cxnId="{C382089A-1CF5-D640-B203-D4FE0171139F}">
      <dgm:prSet/>
      <dgm:spPr/>
      <dgm:t>
        <a:bodyPr/>
        <a:lstStyle/>
        <a:p>
          <a:endParaRPr lang="en-GB"/>
        </a:p>
      </dgm:t>
    </dgm:pt>
    <dgm:pt modelId="{B6A4BB4E-CDA1-B14A-9061-F644C852DBBE}" type="sibTrans" cxnId="{C382089A-1CF5-D640-B203-D4FE0171139F}">
      <dgm:prSet/>
      <dgm:spPr/>
      <dgm:t>
        <a:bodyPr/>
        <a:lstStyle/>
        <a:p>
          <a:endParaRPr lang="en-GB"/>
        </a:p>
      </dgm:t>
    </dgm:pt>
    <dgm:pt modelId="{9CA0B3B6-3987-9E4E-B126-158D116D0BD9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Security</a:t>
          </a:r>
        </a:p>
      </dgm:t>
    </dgm:pt>
    <dgm:pt modelId="{1405EB79-54E2-5C49-9FFA-F6DCC968FE9B}" type="parTrans" cxnId="{C4BEAC95-5039-724D-BA9A-7F156B7260BA}">
      <dgm:prSet/>
      <dgm:spPr/>
      <dgm:t>
        <a:bodyPr/>
        <a:lstStyle/>
        <a:p>
          <a:endParaRPr lang="en-GB"/>
        </a:p>
      </dgm:t>
    </dgm:pt>
    <dgm:pt modelId="{BDB1752F-4A5A-B441-B21E-20898E61ABB0}" type="sibTrans" cxnId="{C4BEAC95-5039-724D-BA9A-7F156B7260BA}">
      <dgm:prSet/>
      <dgm:spPr/>
      <dgm:t>
        <a:bodyPr/>
        <a:lstStyle/>
        <a:p>
          <a:endParaRPr lang="en-GB"/>
        </a:p>
      </dgm:t>
    </dgm:pt>
    <dgm:pt modelId="{D809BB68-94D3-4F40-BD7C-C64C91A74FD7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Availability</a:t>
          </a:r>
        </a:p>
      </dgm:t>
    </dgm:pt>
    <dgm:pt modelId="{35479AA9-5F03-A74E-94E3-29DFB9357FC5}" type="parTrans" cxnId="{9655FFB5-0EBE-D24A-B540-2628ED3DC002}">
      <dgm:prSet/>
      <dgm:spPr/>
      <dgm:t>
        <a:bodyPr/>
        <a:lstStyle/>
        <a:p>
          <a:endParaRPr lang="en-GB"/>
        </a:p>
      </dgm:t>
    </dgm:pt>
    <dgm:pt modelId="{829B84B9-B51A-184F-B872-004B191F05AD}" type="sibTrans" cxnId="{9655FFB5-0EBE-D24A-B540-2628ED3DC002}">
      <dgm:prSet/>
      <dgm:spPr/>
      <dgm:t>
        <a:bodyPr/>
        <a:lstStyle/>
        <a:p>
          <a:endParaRPr lang="en-GB"/>
        </a:p>
      </dgm:t>
    </dgm:pt>
    <dgm:pt modelId="{930734BB-B8B3-BA4E-BCF7-1E0A6CB8A678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Persistence</a:t>
          </a:r>
        </a:p>
      </dgm:t>
    </dgm:pt>
    <dgm:pt modelId="{759C88F1-409F-6D4C-9E6C-6F2DC7CF8C91}" type="parTrans" cxnId="{17831A01-6414-5B41-8317-9211A23CF00F}">
      <dgm:prSet/>
      <dgm:spPr/>
      <dgm:t>
        <a:bodyPr/>
        <a:lstStyle/>
        <a:p>
          <a:endParaRPr lang="en-GB"/>
        </a:p>
      </dgm:t>
    </dgm:pt>
    <dgm:pt modelId="{9C4A7746-7761-944E-8267-D9E3FB3C11C9}" type="sibTrans" cxnId="{17831A01-6414-5B41-8317-9211A23CF00F}">
      <dgm:prSet/>
      <dgm:spPr/>
      <dgm:t>
        <a:bodyPr/>
        <a:lstStyle/>
        <a:p>
          <a:endParaRPr lang="en-GB"/>
        </a:p>
      </dgm:t>
    </dgm:pt>
    <dgm:pt modelId="{747AA1F7-174E-3240-BC2C-C245FC5CE6E5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Replication</a:t>
          </a:r>
        </a:p>
      </dgm:t>
    </dgm:pt>
    <dgm:pt modelId="{101C118A-8CE0-2642-A481-0DA1ED4F7BED}" type="parTrans" cxnId="{F52A7852-C7E1-FA45-9504-2D2AB9AE5385}">
      <dgm:prSet/>
      <dgm:spPr/>
      <dgm:t>
        <a:bodyPr/>
        <a:lstStyle/>
        <a:p>
          <a:endParaRPr lang="en-GB"/>
        </a:p>
      </dgm:t>
    </dgm:pt>
    <dgm:pt modelId="{3D70123C-7F23-D74B-91FE-FE05D83A2AFA}" type="sibTrans" cxnId="{F52A7852-C7E1-FA45-9504-2D2AB9AE5385}">
      <dgm:prSet/>
      <dgm:spPr/>
      <dgm:t>
        <a:bodyPr/>
        <a:lstStyle/>
        <a:p>
          <a:endParaRPr lang="en-GB"/>
        </a:p>
      </dgm:t>
    </dgm:pt>
    <dgm:pt modelId="{500D8B84-7DD0-8943-9C57-59BF5130ECEC}">
      <dgm:prSet phldrT="[Text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GB" dirty="0"/>
            <a:t>Consistency</a:t>
          </a:r>
        </a:p>
      </dgm:t>
    </dgm:pt>
    <dgm:pt modelId="{85B4BF42-7178-AE45-B408-A18D3B488635}" type="parTrans" cxnId="{CC66A2A7-2A40-1441-AFC9-58763681F463}">
      <dgm:prSet/>
      <dgm:spPr/>
      <dgm:t>
        <a:bodyPr/>
        <a:lstStyle/>
        <a:p>
          <a:endParaRPr lang="en-GB"/>
        </a:p>
      </dgm:t>
    </dgm:pt>
    <dgm:pt modelId="{31B83B43-D79F-C746-9AFA-6508C583FAE3}" type="sibTrans" cxnId="{CC66A2A7-2A40-1441-AFC9-58763681F463}">
      <dgm:prSet/>
      <dgm:spPr/>
      <dgm:t>
        <a:bodyPr/>
        <a:lstStyle/>
        <a:p>
          <a:endParaRPr lang="en-GB"/>
        </a:p>
      </dgm:t>
    </dgm:pt>
    <dgm:pt modelId="{E18F392E-DB4D-9144-BE92-1D844050D865}" type="pres">
      <dgm:prSet presAssocID="{F484696D-63CA-E548-B07F-1BE7E80CE802}" presName="Name0" presStyleCnt="0">
        <dgm:presLayoutVars>
          <dgm:dir/>
          <dgm:animLvl val="lvl"/>
          <dgm:resizeHandles val="exact"/>
        </dgm:presLayoutVars>
      </dgm:prSet>
      <dgm:spPr/>
    </dgm:pt>
    <dgm:pt modelId="{CE0DB863-3ABE-F348-AC6B-911E5D49C0DF}" type="pres">
      <dgm:prSet presAssocID="{8016855A-C252-344C-B1C7-72B186A1595E}" presName="composite" presStyleCnt="0"/>
      <dgm:spPr/>
    </dgm:pt>
    <dgm:pt modelId="{C87D43A6-080D-A943-B892-ADE81E8E08BF}" type="pres">
      <dgm:prSet presAssocID="{8016855A-C252-344C-B1C7-72B186A1595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65EA2B3-946B-6A49-B3AD-753D9AF43E72}" type="pres">
      <dgm:prSet presAssocID="{8016855A-C252-344C-B1C7-72B186A1595E}" presName="desTx" presStyleLbl="alignAccFollowNode1" presStyleIdx="0" presStyleCnt="2">
        <dgm:presLayoutVars>
          <dgm:bulletEnabled val="1"/>
        </dgm:presLayoutVars>
      </dgm:prSet>
      <dgm:spPr/>
    </dgm:pt>
    <dgm:pt modelId="{BA631C56-2890-994F-AE74-E7F358FC7876}" type="pres">
      <dgm:prSet presAssocID="{EC5AC437-A9DD-B642-B872-9FD809078DAD}" presName="space" presStyleCnt="0"/>
      <dgm:spPr/>
    </dgm:pt>
    <dgm:pt modelId="{9E9DCC6D-DA59-F244-8D38-C4129C07E160}" type="pres">
      <dgm:prSet presAssocID="{C071CA74-6F28-7246-AA08-7CFEFB27E311}" presName="composite" presStyleCnt="0"/>
      <dgm:spPr/>
    </dgm:pt>
    <dgm:pt modelId="{0C6D8FD0-072B-4E44-9993-490AAA467E3F}" type="pres">
      <dgm:prSet presAssocID="{C071CA74-6F28-7246-AA08-7CFEFB27E31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32953D5-681D-B647-AD5F-603499B2D879}" type="pres">
      <dgm:prSet presAssocID="{C071CA74-6F28-7246-AA08-7CFEFB27E31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7831A01-6414-5B41-8317-9211A23CF00F}" srcId="{C071CA74-6F28-7246-AA08-7CFEFB27E311}" destId="{930734BB-B8B3-BA4E-BCF7-1E0A6CB8A678}" srcOrd="1" destOrd="0" parTransId="{759C88F1-409F-6D4C-9E6C-6F2DC7CF8C91}" sibTransId="{9C4A7746-7761-944E-8267-D9E3FB3C11C9}"/>
    <dgm:cxn modelId="{B4631205-807E-C240-9644-CDDD534FE20B}" type="presOf" srcId="{F89225A0-B1CE-4547-BAC4-07DDBB6536F0}" destId="{E65EA2B3-946B-6A49-B3AD-753D9AF43E72}" srcOrd="0" destOrd="0" presId="urn:microsoft.com/office/officeart/2005/8/layout/hList1"/>
    <dgm:cxn modelId="{3F30EF19-3CA4-7449-BA01-402F3DC81420}" type="presOf" srcId="{8016855A-C252-344C-B1C7-72B186A1595E}" destId="{C87D43A6-080D-A943-B892-ADE81E8E08BF}" srcOrd="0" destOrd="0" presId="urn:microsoft.com/office/officeart/2005/8/layout/hList1"/>
    <dgm:cxn modelId="{0D041A24-0A3C-0846-9243-F29E3E11ED0F}" type="presOf" srcId="{9CA0B3B6-3987-9E4E-B126-158D116D0BD9}" destId="{832953D5-681D-B647-AD5F-603499B2D879}" srcOrd="0" destOrd="0" presId="urn:microsoft.com/office/officeart/2005/8/layout/hList1"/>
    <dgm:cxn modelId="{84291139-43CC-8E45-B1F1-4D2A48F7A134}" type="presOf" srcId="{747AA1F7-174E-3240-BC2C-C245FC5CE6E5}" destId="{832953D5-681D-B647-AD5F-603499B2D879}" srcOrd="0" destOrd="2" presId="urn:microsoft.com/office/officeart/2005/8/layout/hList1"/>
    <dgm:cxn modelId="{F52A7852-C7E1-FA45-9504-2D2AB9AE5385}" srcId="{C071CA74-6F28-7246-AA08-7CFEFB27E311}" destId="{747AA1F7-174E-3240-BC2C-C245FC5CE6E5}" srcOrd="2" destOrd="0" parTransId="{101C118A-8CE0-2642-A481-0DA1ED4F7BED}" sibTransId="{3D70123C-7F23-D74B-91FE-FE05D83A2AFA}"/>
    <dgm:cxn modelId="{B3D11076-A11E-D84D-8F08-EB01764BE8F5}" type="presOf" srcId="{BB44E5E0-FE27-1A40-909F-F214491E53B3}" destId="{E65EA2B3-946B-6A49-B3AD-753D9AF43E72}" srcOrd="0" destOrd="1" presId="urn:microsoft.com/office/officeart/2005/8/layout/hList1"/>
    <dgm:cxn modelId="{C4BEAC95-5039-724D-BA9A-7F156B7260BA}" srcId="{C071CA74-6F28-7246-AA08-7CFEFB27E311}" destId="{9CA0B3B6-3987-9E4E-B126-158D116D0BD9}" srcOrd="0" destOrd="0" parTransId="{1405EB79-54E2-5C49-9FFA-F6DCC968FE9B}" sibTransId="{BDB1752F-4A5A-B441-B21E-20898E61ABB0}"/>
    <dgm:cxn modelId="{C382089A-1CF5-D640-B203-D4FE0171139F}" srcId="{F484696D-63CA-E548-B07F-1BE7E80CE802}" destId="{C071CA74-6F28-7246-AA08-7CFEFB27E311}" srcOrd="1" destOrd="0" parTransId="{9D618CF3-853E-6C4C-BA78-D0AFEF2C8095}" sibTransId="{B6A4BB4E-CDA1-B14A-9061-F644C852DBBE}"/>
    <dgm:cxn modelId="{FA7A3D9C-E425-A04F-AF83-1CEFC4D70BD0}" type="presOf" srcId="{C071CA74-6F28-7246-AA08-7CFEFB27E311}" destId="{0C6D8FD0-072B-4E44-9993-490AAA467E3F}" srcOrd="0" destOrd="0" presId="urn:microsoft.com/office/officeart/2005/8/layout/hList1"/>
    <dgm:cxn modelId="{9602FF9C-7CBF-A14C-A1FF-857C56326AF0}" srcId="{8016855A-C252-344C-B1C7-72B186A1595E}" destId="{BB44E5E0-FE27-1A40-909F-F214491E53B3}" srcOrd="1" destOrd="0" parTransId="{BE735A0B-9F3E-4A4C-B57B-3FD5BBA046FE}" sibTransId="{79995D4F-B289-1B41-B987-91672242F4DE}"/>
    <dgm:cxn modelId="{CC66A2A7-2A40-1441-AFC9-58763681F463}" srcId="{C071CA74-6F28-7246-AA08-7CFEFB27E311}" destId="{500D8B84-7DD0-8943-9C57-59BF5130ECEC}" srcOrd="4" destOrd="0" parTransId="{85B4BF42-7178-AE45-B408-A18D3B488635}" sibTransId="{31B83B43-D79F-C746-9AFA-6508C583FAE3}"/>
    <dgm:cxn modelId="{90EE09A8-9905-9741-94F4-8812126CCBEA}" type="presOf" srcId="{F484696D-63CA-E548-B07F-1BE7E80CE802}" destId="{E18F392E-DB4D-9144-BE92-1D844050D865}" srcOrd="0" destOrd="0" presId="urn:microsoft.com/office/officeart/2005/8/layout/hList1"/>
    <dgm:cxn modelId="{B1D147B1-7987-D142-886D-07C522FD7814}" type="presOf" srcId="{D809BB68-94D3-4F40-BD7C-C64C91A74FD7}" destId="{832953D5-681D-B647-AD5F-603499B2D879}" srcOrd="0" destOrd="3" presId="urn:microsoft.com/office/officeart/2005/8/layout/hList1"/>
    <dgm:cxn modelId="{65988EB4-BF1F-E642-9132-2987721E49A8}" type="presOf" srcId="{500D8B84-7DD0-8943-9C57-59BF5130ECEC}" destId="{832953D5-681D-B647-AD5F-603499B2D879}" srcOrd="0" destOrd="4" presId="urn:microsoft.com/office/officeart/2005/8/layout/hList1"/>
    <dgm:cxn modelId="{9655FFB5-0EBE-D24A-B540-2628ED3DC002}" srcId="{C071CA74-6F28-7246-AA08-7CFEFB27E311}" destId="{D809BB68-94D3-4F40-BD7C-C64C91A74FD7}" srcOrd="3" destOrd="0" parTransId="{35479AA9-5F03-A74E-94E3-29DFB9357FC5}" sibTransId="{829B84B9-B51A-184F-B872-004B191F05AD}"/>
    <dgm:cxn modelId="{AC8122C2-7CCA-E749-BE93-BB2756B118F6}" srcId="{F484696D-63CA-E548-B07F-1BE7E80CE802}" destId="{8016855A-C252-344C-B1C7-72B186A1595E}" srcOrd="0" destOrd="0" parTransId="{51F0798B-271E-344E-B775-8F6D4ACBC3F9}" sibTransId="{EC5AC437-A9DD-B642-B872-9FD809078DAD}"/>
    <dgm:cxn modelId="{ED1588CA-9056-6844-8D3E-794DD9B88C5B}" srcId="{8016855A-C252-344C-B1C7-72B186A1595E}" destId="{F89225A0-B1CE-4547-BAC4-07DDBB6536F0}" srcOrd="0" destOrd="0" parTransId="{13E29E1C-E26E-564A-9764-04305373B693}" sibTransId="{161133FA-9DCC-F543-9FDA-8A96CE0FA1B2}"/>
    <dgm:cxn modelId="{1DB5BFFD-038B-6542-BE17-EE294AA1F8E3}" type="presOf" srcId="{930734BB-B8B3-BA4E-BCF7-1E0A6CB8A678}" destId="{832953D5-681D-B647-AD5F-603499B2D879}" srcOrd="0" destOrd="1" presId="urn:microsoft.com/office/officeart/2005/8/layout/hList1"/>
    <dgm:cxn modelId="{D0F0AEAC-FFCE-FE48-95A3-55930567EA9E}" type="presParOf" srcId="{E18F392E-DB4D-9144-BE92-1D844050D865}" destId="{CE0DB863-3ABE-F348-AC6B-911E5D49C0DF}" srcOrd="0" destOrd="0" presId="urn:microsoft.com/office/officeart/2005/8/layout/hList1"/>
    <dgm:cxn modelId="{2FF4FF2D-62D1-6149-B262-1BC0BE9D702B}" type="presParOf" srcId="{CE0DB863-3ABE-F348-AC6B-911E5D49C0DF}" destId="{C87D43A6-080D-A943-B892-ADE81E8E08BF}" srcOrd="0" destOrd="0" presId="urn:microsoft.com/office/officeart/2005/8/layout/hList1"/>
    <dgm:cxn modelId="{366D55BE-0FD5-7549-A7F1-E546260ED804}" type="presParOf" srcId="{CE0DB863-3ABE-F348-AC6B-911E5D49C0DF}" destId="{E65EA2B3-946B-6A49-B3AD-753D9AF43E72}" srcOrd="1" destOrd="0" presId="urn:microsoft.com/office/officeart/2005/8/layout/hList1"/>
    <dgm:cxn modelId="{90D88A5D-9CCE-6F4C-9B85-6F66FC5B5871}" type="presParOf" srcId="{E18F392E-DB4D-9144-BE92-1D844050D865}" destId="{BA631C56-2890-994F-AE74-E7F358FC7876}" srcOrd="1" destOrd="0" presId="urn:microsoft.com/office/officeart/2005/8/layout/hList1"/>
    <dgm:cxn modelId="{09745D48-2C69-8443-8B7F-FB0FC902F172}" type="presParOf" srcId="{E18F392E-DB4D-9144-BE92-1D844050D865}" destId="{9E9DCC6D-DA59-F244-8D38-C4129C07E160}" srcOrd="2" destOrd="0" presId="urn:microsoft.com/office/officeart/2005/8/layout/hList1"/>
    <dgm:cxn modelId="{41F826B3-7C41-C247-A9C6-1FA30EEAD892}" type="presParOf" srcId="{9E9DCC6D-DA59-F244-8D38-C4129C07E160}" destId="{0C6D8FD0-072B-4E44-9993-490AAA467E3F}" srcOrd="0" destOrd="0" presId="urn:microsoft.com/office/officeart/2005/8/layout/hList1"/>
    <dgm:cxn modelId="{A6B59DC9-8507-6A43-AB7A-F3639999EB55}" type="presParOf" srcId="{9E9DCC6D-DA59-F244-8D38-C4129C07E160}" destId="{832953D5-681D-B647-AD5F-603499B2D8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BA30F-FAB6-BF46-AAF1-FCCF30D62802}" type="doc">
      <dgm:prSet loTypeId="urn:microsoft.com/office/officeart/2008/layout/VerticalCurvedList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1F409E8-8EBF-0C43-BBED-A30926E680B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Loaded code is authentic not tampered by an attacker. </a:t>
          </a:r>
        </a:p>
      </dgm:t>
    </dgm:pt>
    <dgm:pt modelId="{EE69A4A6-D0A4-B343-B282-1E12F447C9C0}" type="parTrans" cxnId="{29B94379-1F68-E441-905F-71E47EFE14E5}">
      <dgm:prSet/>
      <dgm:spPr/>
      <dgm:t>
        <a:bodyPr/>
        <a:lstStyle/>
        <a:p>
          <a:endParaRPr lang="en-GB"/>
        </a:p>
      </dgm:t>
    </dgm:pt>
    <dgm:pt modelId="{6B37C43F-554B-124C-AAF7-0090A490EDD9}" type="sibTrans" cxnId="{29B94379-1F68-E441-905F-71E47EFE14E5}">
      <dgm:prSet/>
      <dgm:spPr/>
      <dgm:t>
        <a:bodyPr/>
        <a:lstStyle/>
        <a:p>
          <a:endParaRPr lang="en-GB"/>
        </a:p>
      </dgm:t>
    </dgm:pt>
    <dgm:pt modelId="{0183761E-A2EB-664A-BE87-6789833A36F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All system state is correct (CPU registers, memory and sensitive I/O). </a:t>
          </a:r>
        </a:p>
      </dgm:t>
    </dgm:pt>
    <dgm:pt modelId="{88A99A9E-4E65-4F4F-83B5-03782570AB96}" type="parTrans" cxnId="{E0E36468-621A-0744-86E5-1A8C5C07D735}">
      <dgm:prSet/>
      <dgm:spPr/>
      <dgm:t>
        <a:bodyPr/>
        <a:lstStyle/>
        <a:p>
          <a:endParaRPr lang="en-GB"/>
        </a:p>
      </dgm:t>
    </dgm:pt>
    <dgm:pt modelId="{636AA8C6-4091-854F-9387-FEEF53AF7391}" type="sibTrans" cxnId="{E0E36468-621A-0744-86E5-1A8C5C07D735}">
      <dgm:prSet/>
      <dgm:spPr/>
      <dgm:t>
        <a:bodyPr/>
        <a:lstStyle/>
        <a:p>
          <a:endParaRPr lang="en-GB"/>
        </a:p>
      </dgm:t>
    </dgm:pt>
    <dgm:pt modelId="{1209ED5E-7BA1-DA42-BBFC-866A73CF860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The code, all data generated and runtime state is confidential. </a:t>
          </a:r>
        </a:p>
      </dgm:t>
    </dgm:pt>
    <dgm:pt modelId="{58ECB8BE-F180-9047-8046-0F45F73F7137}" type="parTrans" cxnId="{3456F6FF-3203-F741-A1C3-ABBC4078493F}">
      <dgm:prSet/>
      <dgm:spPr/>
      <dgm:t>
        <a:bodyPr/>
        <a:lstStyle/>
        <a:p>
          <a:endParaRPr lang="en-GB"/>
        </a:p>
      </dgm:t>
    </dgm:pt>
    <dgm:pt modelId="{1B5B850F-A8B5-E341-900B-AC6CA2D5B522}" type="sibTrans" cxnId="{3456F6FF-3203-F741-A1C3-ABBC4078493F}">
      <dgm:prSet/>
      <dgm:spPr/>
      <dgm:t>
        <a:bodyPr/>
        <a:lstStyle/>
        <a:p>
          <a:endParaRPr lang="en-GB"/>
        </a:p>
      </dgm:t>
    </dgm:pt>
    <dgm:pt modelId="{2978764F-044F-BD46-AC0B-815649A5ED80}" type="pres">
      <dgm:prSet presAssocID="{E37BA30F-FAB6-BF46-AAF1-FCCF30D62802}" presName="Name0" presStyleCnt="0">
        <dgm:presLayoutVars>
          <dgm:chMax val="7"/>
          <dgm:chPref val="7"/>
          <dgm:dir/>
        </dgm:presLayoutVars>
      </dgm:prSet>
      <dgm:spPr/>
    </dgm:pt>
    <dgm:pt modelId="{533287F7-827B-C64A-B5C0-0E2799DBDD77}" type="pres">
      <dgm:prSet presAssocID="{E37BA30F-FAB6-BF46-AAF1-FCCF30D62802}" presName="Name1" presStyleCnt="0"/>
      <dgm:spPr/>
    </dgm:pt>
    <dgm:pt modelId="{4D3D0DA9-97BE-0747-9FA5-CDF738947620}" type="pres">
      <dgm:prSet presAssocID="{E37BA30F-FAB6-BF46-AAF1-FCCF30D62802}" presName="cycle" presStyleCnt="0"/>
      <dgm:spPr/>
    </dgm:pt>
    <dgm:pt modelId="{40A85FB1-8D41-3645-AD33-777573AA306B}" type="pres">
      <dgm:prSet presAssocID="{E37BA30F-FAB6-BF46-AAF1-FCCF30D62802}" presName="srcNode" presStyleLbl="node1" presStyleIdx="0" presStyleCnt="3"/>
      <dgm:spPr/>
    </dgm:pt>
    <dgm:pt modelId="{4B5E10D8-856C-674D-AE94-F8D3275946D9}" type="pres">
      <dgm:prSet presAssocID="{E37BA30F-FAB6-BF46-AAF1-FCCF30D62802}" presName="conn" presStyleLbl="parChTrans1D2" presStyleIdx="0" presStyleCnt="1"/>
      <dgm:spPr/>
    </dgm:pt>
    <dgm:pt modelId="{14ED5113-3D0F-634D-8335-855F84B75D58}" type="pres">
      <dgm:prSet presAssocID="{E37BA30F-FAB6-BF46-AAF1-FCCF30D62802}" presName="extraNode" presStyleLbl="node1" presStyleIdx="0" presStyleCnt="3"/>
      <dgm:spPr/>
    </dgm:pt>
    <dgm:pt modelId="{F72940AB-C15E-CB4C-BFCB-621605BB3DB2}" type="pres">
      <dgm:prSet presAssocID="{E37BA30F-FAB6-BF46-AAF1-FCCF30D62802}" presName="dstNode" presStyleLbl="node1" presStyleIdx="0" presStyleCnt="3"/>
      <dgm:spPr/>
    </dgm:pt>
    <dgm:pt modelId="{80029231-F9AC-6A46-BC5F-65BD0226A95E}" type="pres">
      <dgm:prSet presAssocID="{91F409E8-8EBF-0C43-BBED-A30926E680B0}" presName="text_1" presStyleLbl="node1" presStyleIdx="0" presStyleCnt="3">
        <dgm:presLayoutVars>
          <dgm:bulletEnabled val="1"/>
        </dgm:presLayoutVars>
      </dgm:prSet>
      <dgm:spPr/>
    </dgm:pt>
    <dgm:pt modelId="{505323AE-7F36-274B-86FF-6A2DFBDECE9A}" type="pres">
      <dgm:prSet presAssocID="{91F409E8-8EBF-0C43-BBED-A30926E680B0}" presName="accent_1" presStyleCnt="0"/>
      <dgm:spPr/>
    </dgm:pt>
    <dgm:pt modelId="{0E541BC3-0BDA-4E4F-89C4-CE27598EFD16}" type="pres">
      <dgm:prSet presAssocID="{91F409E8-8EBF-0C43-BBED-A30926E680B0}" presName="accentRepeatNode" presStyleLbl="solidFgAcc1" presStyleIdx="0" presStyleCnt="3"/>
      <dgm:spPr/>
    </dgm:pt>
    <dgm:pt modelId="{7D133D78-ABF1-4048-B1A2-290A85552DA5}" type="pres">
      <dgm:prSet presAssocID="{0183761E-A2EB-664A-BE87-6789833A36F7}" presName="text_2" presStyleLbl="node1" presStyleIdx="1" presStyleCnt="3">
        <dgm:presLayoutVars>
          <dgm:bulletEnabled val="1"/>
        </dgm:presLayoutVars>
      </dgm:prSet>
      <dgm:spPr/>
    </dgm:pt>
    <dgm:pt modelId="{CB62C0B7-EFA5-3945-B262-7CB82673E37A}" type="pres">
      <dgm:prSet presAssocID="{0183761E-A2EB-664A-BE87-6789833A36F7}" presName="accent_2" presStyleCnt="0"/>
      <dgm:spPr/>
    </dgm:pt>
    <dgm:pt modelId="{B7A110DC-4F1D-4846-9D1E-3C09FE608881}" type="pres">
      <dgm:prSet presAssocID="{0183761E-A2EB-664A-BE87-6789833A36F7}" presName="accentRepeatNode" presStyleLbl="solidFgAcc1" presStyleIdx="1" presStyleCnt="3"/>
      <dgm:spPr/>
    </dgm:pt>
    <dgm:pt modelId="{C0B3519D-8C4B-5A4F-9690-4F9E758EC831}" type="pres">
      <dgm:prSet presAssocID="{1209ED5E-7BA1-DA42-BBFC-866A73CF8603}" presName="text_3" presStyleLbl="node1" presStyleIdx="2" presStyleCnt="3">
        <dgm:presLayoutVars>
          <dgm:bulletEnabled val="1"/>
        </dgm:presLayoutVars>
      </dgm:prSet>
      <dgm:spPr/>
    </dgm:pt>
    <dgm:pt modelId="{EE2F828B-02AA-F346-95CE-557B7BD6C1F5}" type="pres">
      <dgm:prSet presAssocID="{1209ED5E-7BA1-DA42-BBFC-866A73CF8603}" presName="accent_3" presStyleCnt="0"/>
      <dgm:spPr/>
    </dgm:pt>
    <dgm:pt modelId="{EDC282B5-5314-3848-8CD3-0EA3F83A7014}" type="pres">
      <dgm:prSet presAssocID="{1209ED5E-7BA1-DA42-BBFC-866A73CF8603}" presName="accentRepeatNode" presStyleLbl="solidFgAcc1" presStyleIdx="2" presStyleCnt="3"/>
      <dgm:spPr/>
    </dgm:pt>
  </dgm:ptLst>
  <dgm:cxnLst>
    <dgm:cxn modelId="{E7B35253-7C06-5E43-AE99-3FBF2272D855}" type="presOf" srcId="{E37BA30F-FAB6-BF46-AAF1-FCCF30D62802}" destId="{2978764F-044F-BD46-AC0B-815649A5ED80}" srcOrd="0" destOrd="0" presId="urn:microsoft.com/office/officeart/2008/layout/VerticalCurvedList"/>
    <dgm:cxn modelId="{E0E36468-621A-0744-86E5-1A8C5C07D735}" srcId="{E37BA30F-FAB6-BF46-AAF1-FCCF30D62802}" destId="{0183761E-A2EB-664A-BE87-6789833A36F7}" srcOrd="1" destOrd="0" parTransId="{88A99A9E-4E65-4F4F-83B5-03782570AB96}" sibTransId="{636AA8C6-4091-854F-9387-FEEF53AF7391}"/>
    <dgm:cxn modelId="{29B94379-1F68-E441-905F-71E47EFE14E5}" srcId="{E37BA30F-FAB6-BF46-AAF1-FCCF30D62802}" destId="{91F409E8-8EBF-0C43-BBED-A30926E680B0}" srcOrd="0" destOrd="0" parTransId="{EE69A4A6-D0A4-B343-B282-1E12F447C9C0}" sibTransId="{6B37C43F-554B-124C-AAF7-0090A490EDD9}"/>
    <dgm:cxn modelId="{5AA4B1AF-F414-4B4F-947F-75A03B7849E4}" type="presOf" srcId="{91F409E8-8EBF-0C43-BBED-A30926E680B0}" destId="{80029231-F9AC-6A46-BC5F-65BD0226A95E}" srcOrd="0" destOrd="0" presId="urn:microsoft.com/office/officeart/2008/layout/VerticalCurvedList"/>
    <dgm:cxn modelId="{35DB44B2-EB0D-DF40-8B85-1EB927C16726}" type="presOf" srcId="{0183761E-A2EB-664A-BE87-6789833A36F7}" destId="{7D133D78-ABF1-4048-B1A2-290A85552DA5}" srcOrd="0" destOrd="0" presId="urn:microsoft.com/office/officeart/2008/layout/VerticalCurvedList"/>
    <dgm:cxn modelId="{4959FBD3-399C-D34B-982C-B188C12EC9A5}" type="presOf" srcId="{1209ED5E-7BA1-DA42-BBFC-866A73CF8603}" destId="{C0B3519D-8C4B-5A4F-9690-4F9E758EC831}" srcOrd="0" destOrd="0" presId="urn:microsoft.com/office/officeart/2008/layout/VerticalCurvedList"/>
    <dgm:cxn modelId="{ACA2A9E6-378C-944E-A79E-2047DF41A6BD}" type="presOf" srcId="{6B37C43F-554B-124C-AAF7-0090A490EDD9}" destId="{4B5E10D8-856C-674D-AE94-F8D3275946D9}" srcOrd="0" destOrd="0" presId="urn:microsoft.com/office/officeart/2008/layout/VerticalCurvedList"/>
    <dgm:cxn modelId="{3456F6FF-3203-F741-A1C3-ABBC4078493F}" srcId="{E37BA30F-FAB6-BF46-AAF1-FCCF30D62802}" destId="{1209ED5E-7BA1-DA42-BBFC-866A73CF8603}" srcOrd="2" destOrd="0" parTransId="{58ECB8BE-F180-9047-8046-0F45F73F7137}" sibTransId="{1B5B850F-A8B5-E341-900B-AC6CA2D5B522}"/>
    <dgm:cxn modelId="{339155F3-66AB-8044-85A5-2A1385EBE714}" type="presParOf" srcId="{2978764F-044F-BD46-AC0B-815649A5ED80}" destId="{533287F7-827B-C64A-B5C0-0E2799DBDD77}" srcOrd="0" destOrd="0" presId="urn:microsoft.com/office/officeart/2008/layout/VerticalCurvedList"/>
    <dgm:cxn modelId="{F0218F36-E4BF-984C-BA32-4B1E8F095D30}" type="presParOf" srcId="{533287F7-827B-C64A-B5C0-0E2799DBDD77}" destId="{4D3D0DA9-97BE-0747-9FA5-CDF738947620}" srcOrd="0" destOrd="0" presId="urn:microsoft.com/office/officeart/2008/layout/VerticalCurvedList"/>
    <dgm:cxn modelId="{0539CBE3-CCAB-D548-BA8B-EBB0E5BC81BE}" type="presParOf" srcId="{4D3D0DA9-97BE-0747-9FA5-CDF738947620}" destId="{40A85FB1-8D41-3645-AD33-777573AA306B}" srcOrd="0" destOrd="0" presId="urn:microsoft.com/office/officeart/2008/layout/VerticalCurvedList"/>
    <dgm:cxn modelId="{A861EF89-AF98-B745-919B-E907FBB498DF}" type="presParOf" srcId="{4D3D0DA9-97BE-0747-9FA5-CDF738947620}" destId="{4B5E10D8-856C-674D-AE94-F8D3275946D9}" srcOrd="1" destOrd="0" presId="urn:microsoft.com/office/officeart/2008/layout/VerticalCurvedList"/>
    <dgm:cxn modelId="{36DDF992-C946-B546-99CA-F243932027A3}" type="presParOf" srcId="{4D3D0DA9-97BE-0747-9FA5-CDF738947620}" destId="{14ED5113-3D0F-634D-8335-855F84B75D58}" srcOrd="2" destOrd="0" presId="urn:microsoft.com/office/officeart/2008/layout/VerticalCurvedList"/>
    <dgm:cxn modelId="{98BD4C11-9076-6646-BC56-5BC88CAF2A3F}" type="presParOf" srcId="{4D3D0DA9-97BE-0747-9FA5-CDF738947620}" destId="{F72940AB-C15E-CB4C-BFCB-621605BB3DB2}" srcOrd="3" destOrd="0" presId="urn:microsoft.com/office/officeart/2008/layout/VerticalCurvedList"/>
    <dgm:cxn modelId="{1C1C844C-2C0D-164C-82ED-4EFB77155E45}" type="presParOf" srcId="{533287F7-827B-C64A-B5C0-0E2799DBDD77}" destId="{80029231-F9AC-6A46-BC5F-65BD0226A95E}" srcOrd="1" destOrd="0" presId="urn:microsoft.com/office/officeart/2008/layout/VerticalCurvedList"/>
    <dgm:cxn modelId="{A619388F-3637-8441-B686-B01942C96D40}" type="presParOf" srcId="{533287F7-827B-C64A-B5C0-0E2799DBDD77}" destId="{505323AE-7F36-274B-86FF-6A2DFBDECE9A}" srcOrd="2" destOrd="0" presId="urn:microsoft.com/office/officeart/2008/layout/VerticalCurvedList"/>
    <dgm:cxn modelId="{A0C7A677-B6B2-D94C-A993-DD6F1187EEBA}" type="presParOf" srcId="{505323AE-7F36-274B-86FF-6A2DFBDECE9A}" destId="{0E541BC3-0BDA-4E4F-89C4-CE27598EFD16}" srcOrd="0" destOrd="0" presId="urn:microsoft.com/office/officeart/2008/layout/VerticalCurvedList"/>
    <dgm:cxn modelId="{51192CD9-F465-634D-940A-ADD966A0A739}" type="presParOf" srcId="{533287F7-827B-C64A-B5C0-0E2799DBDD77}" destId="{7D133D78-ABF1-4048-B1A2-290A85552DA5}" srcOrd="3" destOrd="0" presId="urn:microsoft.com/office/officeart/2008/layout/VerticalCurvedList"/>
    <dgm:cxn modelId="{2751CBEE-B9D9-6141-9E4C-24EC9A01836E}" type="presParOf" srcId="{533287F7-827B-C64A-B5C0-0E2799DBDD77}" destId="{CB62C0B7-EFA5-3945-B262-7CB82673E37A}" srcOrd="4" destOrd="0" presId="urn:microsoft.com/office/officeart/2008/layout/VerticalCurvedList"/>
    <dgm:cxn modelId="{6303DBD5-0877-4B44-A384-EAA162FA66EA}" type="presParOf" srcId="{CB62C0B7-EFA5-3945-B262-7CB82673E37A}" destId="{B7A110DC-4F1D-4846-9D1E-3C09FE608881}" srcOrd="0" destOrd="0" presId="urn:microsoft.com/office/officeart/2008/layout/VerticalCurvedList"/>
    <dgm:cxn modelId="{242418FE-2DFF-6947-9039-298DD93B23F8}" type="presParOf" srcId="{533287F7-827B-C64A-B5C0-0E2799DBDD77}" destId="{C0B3519D-8C4B-5A4F-9690-4F9E758EC831}" srcOrd="5" destOrd="0" presId="urn:microsoft.com/office/officeart/2008/layout/VerticalCurvedList"/>
    <dgm:cxn modelId="{3AF17EB1-CBEE-4049-9B28-380C981AC6F1}" type="presParOf" srcId="{533287F7-827B-C64A-B5C0-0E2799DBDD77}" destId="{EE2F828B-02AA-F346-95CE-557B7BD6C1F5}" srcOrd="6" destOrd="0" presId="urn:microsoft.com/office/officeart/2008/layout/VerticalCurvedList"/>
    <dgm:cxn modelId="{70D90A10-72F8-014C-8A22-21C21C477897}" type="presParOf" srcId="{EE2F828B-02AA-F346-95CE-557B7BD6C1F5}" destId="{EDC282B5-5314-3848-8CD3-0EA3F83A70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D41FFF-627F-B741-8E2E-E4C77468902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34301351-3A49-D047-AFD4-93AA4A2FCC4C}" type="asst">
      <dgm:prSet phldrT="[Text]"/>
      <dgm:spPr/>
      <dgm:t>
        <a:bodyPr/>
        <a:lstStyle/>
        <a:p>
          <a:r>
            <a:rPr lang="en-GB" b="1" dirty="0"/>
            <a:t>Performance</a:t>
          </a:r>
        </a:p>
      </dgm:t>
    </dgm:pt>
    <dgm:pt modelId="{851719F8-2387-B348-94EC-140DFDC176BA}" type="parTrans" cxnId="{B8A8F4BB-EDBD-DA4D-A623-18DBFF4CE9B8}">
      <dgm:prSet/>
      <dgm:spPr/>
      <dgm:t>
        <a:bodyPr/>
        <a:lstStyle/>
        <a:p>
          <a:endParaRPr lang="en-GB"/>
        </a:p>
      </dgm:t>
    </dgm:pt>
    <dgm:pt modelId="{609EA6A0-786A-2149-8053-D75CFF0658AE}" type="sibTrans" cxnId="{B8A8F4BB-EDBD-DA4D-A623-18DBFF4CE9B8}">
      <dgm:prSet/>
      <dgm:spPr/>
      <dgm:t>
        <a:bodyPr/>
        <a:lstStyle/>
        <a:p>
          <a:endParaRPr lang="en-GB"/>
        </a:p>
      </dgm:t>
    </dgm:pt>
    <dgm:pt modelId="{173662C5-9407-9349-9F32-7D8FDD052F07}">
      <dgm:prSet phldrT="[Text]"/>
      <dgm:spPr/>
      <dgm:t>
        <a:bodyPr/>
        <a:lstStyle/>
        <a:p>
          <a:r>
            <a:rPr lang="en-GB" dirty="0"/>
            <a:t>Latency</a:t>
          </a:r>
        </a:p>
      </dgm:t>
    </dgm:pt>
    <dgm:pt modelId="{60EA3489-8D3C-7545-9409-BFEAD3B9C1B7}" type="parTrans" cxnId="{E83F3EBA-0666-3849-91A3-A51172018562}">
      <dgm:prSet/>
      <dgm:spPr/>
      <dgm:t>
        <a:bodyPr/>
        <a:lstStyle/>
        <a:p>
          <a:endParaRPr lang="en-GB"/>
        </a:p>
      </dgm:t>
    </dgm:pt>
    <dgm:pt modelId="{0118EF8D-D08E-C14A-961E-D93FCC8BB9AD}" type="sibTrans" cxnId="{E83F3EBA-0666-3849-91A3-A51172018562}">
      <dgm:prSet/>
      <dgm:spPr/>
      <dgm:t>
        <a:bodyPr/>
        <a:lstStyle/>
        <a:p>
          <a:endParaRPr lang="en-GB"/>
        </a:p>
      </dgm:t>
    </dgm:pt>
    <dgm:pt modelId="{8EB34391-02B0-8749-89BC-9D17B0556CCD}">
      <dgm:prSet/>
      <dgm:spPr/>
      <dgm:t>
        <a:bodyPr/>
        <a:lstStyle/>
        <a:p>
          <a:r>
            <a:rPr lang="en-GB" dirty="0"/>
            <a:t>Throughput (ops/s) </a:t>
          </a:r>
        </a:p>
      </dgm:t>
    </dgm:pt>
    <dgm:pt modelId="{990D7192-7A58-6A47-B869-0FB05F0F5527}" type="parTrans" cxnId="{FED556CA-9B5A-FB44-B7FF-FA2B1757DBC4}">
      <dgm:prSet/>
      <dgm:spPr/>
      <dgm:t>
        <a:bodyPr/>
        <a:lstStyle/>
        <a:p>
          <a:endParaRPr lang="en-GB"/>
        </a:p>
      </dgm:t>
    </dgm:pt>
    <dgm:pt modelId="{AD7303D4-5854-954A-AFE2-FD797FA964E0}" type="sibTrans" cxnId="{FED556CA-9B5A-FB44-B7FF-FA2B1757DBC4}">
      <dgm:prSet/>
      <dgm:spPr/>
      <dgm:t>
        <a:bodyPr/>
        <a:lstStyle/>
        <a:p>
          <a:endParaRPr lang="en-GB"/>
        </a:p>
      </dgm:t>
    </dgm:pt>
    <dgm:pt modelId="{1BA3403A-614F-214C-B230-5EF6A5D1F441}" type="pres">
      <dgm:prSet presAssocID="{94D41FFF-627F-B741-8E2E-E4C7746890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813E577-3FFC-D946-9914-08A709566A9F}" type="pres">
      <dgm:prSet presAssocID="{34301351-3A49-D047-AFD4-93AA4A2FCC4C}" presName="hierRoot1" presStyleCnt="0">
        <dgm:presLayoutVars>
          <dgm:hierBranch val="init"/>
        </dgm:presLayoutVars>
      </dgm:prSet>
      <dgm:spPr/>
    </dgm:pt>
    <dgm:pt modelId="{5125AA7B-9659-5F4C-BBD6-92FF44C38754}" type="pres">
      <dgm:prSet presAssocID="{34301351-3A49-D047-AFD4-93AA4A2FCC4C}" presName="rootComposite1" presStyleCnt="0"/>
      <dgm:spPr/>
    </dgm:pt>
    <dgm:pt modelId="{EEB098D1-BEEE-3445-9352-9119319DA3E8}" type="pres">
      <dgm:prSet presAssocID="{34301351-3A49-D047-AFD4-93AA4A2FCC4C}" presName="rootText1" presStyleLbl="node0" presStyleIdx="0" presStyleCnt="1">
        <dgm:presLayoutVars>
          <dgm:chPref val="3"/>
        </dgm:presLayoutVars>
      </dgm:prSet>
      <dgm:spPr/>
    </dgm:pt>
    <dgm:pt modelId="{5BECFC84-E48D-4442-A66F-4A91CDE3B37A}" type="pres">
      <dgm:prSet presAssocID="{34301351-3A49-D047-AFD4-93AA4A2FCC4C}" presName="rootConnector1" presStyleLbl="asst0" presStyleIdx="0" presStyleCnt="0"/>
      <dgm:spPr/>
    </dgm:pt>
    <dgm:pt modelId="{384AF0A4-64AB-AD4A-ACEC-28FB2D9F8C75}" type="pres">
      <dgm:prSet presAssocID="{34301351-3A49-D047-AFD4-93AA4A2FCC4C}" presName="hierChild2" presStyleCnt="0"/>
      <dgm:spPr/>
    </dgm:pt>
    <dgm:pt modelId="{9D90E364-56C4-1B4C-8DF5-648F8F1ED5B5}" type="pres">
      <dgm:prSet presAssocID="{60EA3489-8D3C-7545-9409-BFEAD3B9C1B7}" presName="Name64" presStyleLbl="parChTrans1D2" presStyleIdx="0" presStyleCnt="2"/>
      <dgm:spPr/>
    </dgm:pt>
    <dgm:pt modelId="{98645C5D-2143-8646-9E90-0372A81BF2CB}" type="pres">
      <dgm:prSet presAssocID="{173662C5-9407-9349-9F32-7D8FDD052F07}" presName="hierRoot2" presStyleCnt="0">
        <dgm:presLayoutVars>
          <dgm:hierBranch val="init"/>
        </dgm:presLayoutVars>
      </dgm:prSet>
      <dgm:spPr/>
    </dgm:pt>
    <dgm:pt modelId="{52501B35-062C-BF4E-BB34-78A530E7181B}" type="pres">
      <dgm:prSet presAssocID="{173662C5-9407-9349-9F32-7D8FDD052F07}" presName="rootComposite" presStyleCnt="0"/>
      <dgm:spPr/>
    </dgm:pt>
    <dgm:pt modelId="{A74903B1-75B7-1441-9EFD-7E40FD35415C}" type="pres">
      <dgm:prSet presAssocID="{173662C5-9407-9349-9F32-7D8FDD052F07}" presName="rootText" presStyleLbl="node2" presStyleIdx="0" presStyleCnt="2">
        <dgm:presLayoutVars>
          <dgm:chPref val="3"/>
        </dgm:presLayoutVars>
      </dgm:prSet>
      <dgm:spPr/>
    </dgm:pt>
    <dgm:pt modelId="{C381D8D5-C335-A445-95A6-421E36356302}" type="pres">
      <dgm:prSet presAssocID="{173662C5-9407-9349-9F32-7D8FDD052F07}" presName="rootConnector" presStyleLbl="node2" presStyleIdx="0" presStyleCnt="2"/>
      <dgm:spPr/>
    </dgm:pt>
    <dgm:pt modelId="{62C1C609-A08A-1C4D-8FC6-0F2889353CC8}" type="pres">
      <dgm:prSet presAssocID="{173662C5-9407-9349-9F32-7D8FDD052F07}" presName="hierChild4" presStyleCnt="0"/>
      <dgm:spPr/>
    </dgm:pt>
    <dgm:pt modelId="{25BA01DA-F5BC-7540-8F4E-1B63577B8A5E}" type="pres">
      <dgm:prSet presAssocID="{173662C5-9407-9349-9F32-7D8FDD052F07}" presName="hierChild5" presStyleCnt="0"/>
      <dgm:spPr/>
    </dgm:pt>
    <dgm:pt modelId="{91B60B7E-A4D8-6D41-80E2-33CF398C9F79}" type="pres">
      <dgm:prSet presAssocID="{990D7192-7A58-6A47-B869-0FB05F0F5527}" presName="Name64" presStyleLbl="parChTrans1D2" presStyleIdx="1" presStyleCnt="2"/>
      <dgm:spPr/>
    </dgm:pt>
    <dgm:pt modelId="{AB41D933-2473-A645-A5CA-45B4102056D4}" type="pres">
      <dgm:prSet presAssocID="{8EB34391-02B0-8749-89BC-9D17B0556CCD}" presName="hierRoot2" presStyleCnt="0">
        <dgm:presLayoutVars>
          <dgm:hierBranch val="init"/>
        </dgm:presLayoutVars>
      </dgm:prSet>
      <dgm:spPr/>
    </dgm:pt>
    <dgm:pt modelId="{9A0DC98A-2237-384A-A847-4BF45C62F164}" type="pres">
      <dgm:prSet presAssocID="{8EB34391-02B0-8749-89BC-9D17B0556CCD}" presName="rootComposite" presStyleCnt="0"/>
      <dgm:spPr/>
    </dgm:pt>
    <dgm:pt modelId="{3D230BE1-EE54-D84C-AF3A-368E2EEEB316}" type="pres">
      <dgm:prSet presAssocID="{8EB34391-02B0-8749-89BC-9D17B0556CCD}" presName="rootText" presStyleLbl="node2" presStyleIdx="1" presStyleCnt="2">
        <dgm:presLayoutVars>
          <dgm:chPref val="3"/>
        </dgm:presLayoutVars>
      </dgm:prSet>
      <dgm:spPr/>
    </dgm:pt>
    <dgm:pt modelId="{5DFBBC76-315D-4B46-B0F1-FB3941B8A503}" type="pres">
      <dgm:prSet presAssocID="{8EB34391-02B0-8749-89BC-9D17B0556CCD}" presName="rootConnector" presStyleLbl="node2" presStyleIdx="1" presStyleCnt="2"/>
      <dgm:spPr/>
    </dgm:pt>
    <dgm:pt modelId="{7D74E0B3-2C74-224C-BE2F-6C588EC71AE1}" type="pres">
      <dgm:prSet presAssocID="{8EB34391-02B0-8749-89BC-9D17B0556CCD}" presName="hierChild4" presStyleCnt="0"/>
      <dgm:spPr/>
    </dgm:pt>
    <dgm:pt modelId="{96EA7509-C9D3-E04E-942D-301F4732A030}" type="pres">
      <dgm:prSet presAssocID="{8EB34391-02B0-8749-89BC-9D17B0556CCD}" presName="hierChild5" presStyleCnt="0"/>
      <dgm:spPr/>
    </dgm:pt>
    <dgm:pt modelId="{5EAD2CEA-3B13-2845-A9DF-04F9FFA8A8FB}" type="pres">
      <dgm:prSet presAssocID="{34301351-3A49-D047-AFD4-93AA4A2FCC4C}" presName="hierChild3" presStyleCnt="0"/>
      <dgm:spPr/>
    </dgm:pt>
  </dgm:ptLst>
  <dgm:cxnLst>
    <dgm:cxn modelId="{2A288E17-8F73-CA4F-B31D-3B3CBC8B6A05}" type="presOf" srcId="{990D7192-7A58-6A47-B869-0FB05F0F5527}" destId="{91B60B7E-A4D8-6D41-80E2-33CF398C9F79}" srcOrd="0" destOrd="0" presId="urn:microsoft.com/office/officeart/2009/3/layout/HorizontalOrganizationChart"/>
    <dgm:cxn modelId="{9AC64237-9874-734E-A9D9-9489DFDABD1F}" type="presOf" srcId="{34301351-3A49-D047-AFD4-93AA4A2FCC4C}" destId="{5BECFC84-E48D-4442-A66F-4A91CDE3B37A}" srcOrd="1" destOrd="0" presId="urn:microsoft.com/office/officeart/2009/3/layout/HorizontalOrganizationChart"/>
    <dgm:cxn modelId="{A4A4464A-B4F1-1E44-9ACB-F09B76F2EBCC}" type="presOf" srcId="{94D41FFF-627F-B741-8E2E-E4C77468902E}" destId="{1BA3403A-614F-214C-B230-5EF6A5D1F441}" srcOrd="0" destOrd="0" presId="urn:microsoft.com/office/officeart/2009/3/layout/HorizontalOrganizationChart"/>
    <dgm:cxn modelId="{851D5C5B-4E3E-FF47-9A8C-A1581212EC44}" type="presOf" srcId="{34301351-3A49-D047-AFD4-93AA4A2FCC4C}" destId="{EEB098D1-BEEE-3445-9352-9119319DA3E8}" srcOrd="0" destOrd="0" presId="urn:microsoft.com/office/officeart/2009/3/layout/HorizontalOrganizationChart"/>
    <dgm:cxn modelId="{9A2226A0-FDE9-0347-BA71-734E002F7AA9}" type="presOf" srcId="{8EB34391-02B0-8749-89BC-9D17B0556CCD}" destId="{3D230BE1-EE54-D84C-AF3A-368E2EEEB316}" srcOrd="0" destOrd="0" presId="urn:microsoft.com/office/officeart/2009/3/layout/HorizontalOrganizationChart"/>
    <dgm:cxn modelId="{8AC755A3-D9DE-D845-A76D-6D7B9027709C}" type="presOf" srcId="{173662C5-9407-9349-9F32-7D8FDD052F07}" destId="{C381D8D5-C335-A445-95A6-421E36356302}" srcOrd="1" destOrd="0" presId="urn:microsoft.com/office/officeart/2009/3/layout/HorizontalOrganizationChart"/>
    <dgm:cxn modelId="{085C50AF-9B3E-A74E-87BB-7C1946013D58}" type="presOf" srcId="{8EB34391-02B0-8749-89BC-9D17B0556CCD}" destId="{5DFBBC76-315D-4B46-B0F1-FB3941B8A503}" srcOrd="1" destOrd="0" presId="urn:microsoft.com/office/officeart/2009/3/layout/HorizontalOrganizationChart"/>
    <dgm:cxn modelId="{E83F3EBA-0666-3849-91A3-A51172018562}" srcId="{34301351-3A49-D047-AFD4-93AA4A2FCC4C}" destId="{173662C5-9407-9349-9F32-7D8FDD052F07}" srcOrd="0" destOrd="0" parTransId="{60EA3489-8D3C-7545-9409-BFEAD3B9C1B7}" sibTransId="{0118EF8D-D08E-C14A-961E-D93FCC8BB9AD}"/>
    <dgm:cxn modelId="{B8A8F4BB-EDBD-DA4D-A623-18DBFF4CE9B8}" srcId="{94D41FFF-627F-B741-8E2E-E4C77468902E}" destId="{34301351-3A49-D047-AFD4-93AA4A2FCC4C}" srcOrd="0" destOrd="0" parTransId="{851719F8-2387-B348-94EC-140DFDC176BA}" sibTransId="{609EA6A0-786A-2149-8053-D75CFF0658AE}"/>
    <dgm:cxn modelId="{A86CA5BF-50F7-4748-B5E4-C7BE88D407BA}" type="presOf" srcId="{173662C5-9407-9349-9F32-7D8FDD052F07}" destId="{A74903B1-75B7-1441-9EFD-7E40FD35415C}" srcOrd="0" destOrd="0" presId="urn:microsoft.com/office/officeart/2009/3/layout/HorizontalOrganizationChart"/>
    <dgm:cxn modelId="{FED556CA-9B5A-FB44-B7FF-FA2B1757DBC4}" srcId="{34301351-3A49-D047-AFD4-93AA4A2FCC4C}" destId="{8EB34391-02B0-8749-89BC-9D17B0556CCD}" srcOrd="1" destOrd="0" parTransId="{990D7192-7A58-6A47-B869-0FB05F0F5527}" sibTransId="{AD7303D4-5854-954A-AFE2-FD797FA964E0}"/>
    <dgm:cxn modelId="{87BDB4D7-1C54-7E46-877B-7062E8476973}" type="presOf" srcId="{60EA3489-8D3C-7545-9409-BFEAD3B9C1B7}" destId="{9D90E364-56C4-1B4C-8DF5-648F8F1ED5B5}" srcOrd="0" destOrd="0" presId="urn:microsoft.com/office/officeart/2009/3/layout/HorizontalOrganizationChart"/>
    <dgm:cxn modelId="{7439EA12-911F-C049-9D25-BC9C2258119C}" type="presParOf" srcId="{1BA3403A-614F-214C-B230-5EF6A5D1F441}" destId="{B813E577-3FFC-D946-9914-08A709566A9F}" srcOrd="0" destOrd="0" presId="urn:microsoft.com/office/officeart/2009/3/layout/HorizontalOrganizationChart"/>
    <dgm:cxn modelId="{6E1CB229-1819-344C-A89C-AB29DFA64E26}" type="presParOf" srcId="{B813E577-3FFC-D946-9914-08A709566A9F}" destId="{5125AA7B-9659-5F4C-BBD6-92FF44C38754}" srcOrd="0" destOrd="0" presId="urn:microsoft.com/office/officeart/2009/3/layout/HorizontalOrganizationChart"/>
    <dgm:cxn modelId="{C5C77477-A4DA-A649-BEB3-20A47CE66F69}" type="presParOf" srcId="{5125AA7B-9659-5F4C-BBD6-92FF44C38754}" destId="{EEB098D1-BEEE-3445-9352-9119319DA3E8}" srcOrd="0" destOrd="0" presId="urn:microsoft.com/office/officeart/2009/3/layout/HorizontalOrganizationChart"/>
    <dgm:cxn modelId="{E3C0647B-57D0-A349-B07B-69BBB3497D9C}" type="presParOf" srcId="{5125AA7B-9659-5F4C-BBD6-92FF44C38754}" destId="{5BECFC84-E48D-4442-A66F-4A91CDE3B37A}" srcOrd="1" destOrd="0" presId="urn:microsoft.com/office/officeart/2009/3/layout/HorizontalOrganizationChart"/>
    <dgm:cxn modelId="{06F0D51F-AA2A-AA4A-87DE-A7A25C5C9874}" type="presParOf" srcId="{B813E577-3FFC-D946-9914-08A709566A9F}" destId="{384AF0A4-64AB-AD4A-ACEC-28FB2D9F8C75}" srcOrd="1" destOrd="0" presId="urn:microsoft.com/office/officeart/2009/3/layout/HorizontalOrganizationChart"/>
    <dgm:cxn modelId="{FA99F045-49F8-0F4B-980E-689FAD0EB20D}" type="presParOf" srcId="{384AF0A4-64AB-AD4A-ACEC-28FB2D9F8C75}" destId="{9D90E364-56C4-1B4C-8DF5-648F8F1ED5B5}" srcOrd="0" destOrd="0" presId="urn:microsoft.com/office/officeart/2009/3/layout/HorizontalOrganizationChart"/>
    <dgm:cxn modelId="{3C95D160-B734-984C-9F27-A107DBAB4BF5}" type="presParOf" srcId="{384AF0A4-64AB-AD4A-ACEC-28FB2D9F8C75}" destId="{98645C5D-2143-8646-9E90-0372A81BF2CB}" srcOrd="1" destOrd="0" presId="urn:microsoft.com/office/officeart/2009/3/layout/HorizontalOrganizationChart"/>
    <dgm:cxn modelId="{450AD926-321C-CA43-BF0C-0CBEC55E999E}" type="presParOf" srcId="{98645C5D-2143-8646-9E90-0372A81BF2CB}" destId="{52501B35-062C-BF4E-BB34-78A530E7181B}" srcOrd="0" destOrd="0" presId="urn:microsoft.com/office/officeart/2009/3/layout/HorizontalOrganizationChart"/>
    <dgm:cxn modelId="{17ACA578-A6D5-824D-B7B5-0FEB282ACDE0}" type="presParOf" srcId="{52501B35-062C-BF4E-BB34-78A530E7181B}" destId="{A74903B1-75B7-1441-9EFD-7E40FD35415C}" srcOrd="0" destOrd="0" presId="urn:microsoft.com/office/officeart/2009/3/layout/HorizontalOrganizationChart"/>
    <dgm:cxn modelId="{BCADDA80-4109-4B41-8A89-CA185B512212}" type="presParOf" srcId="{52501B35-062C-BF4E-BB34-78A530E7181B}" destId="{C381D8D5-C335-A445-95A6-421E36356302}" srcOrd="1" destOrd="0" presId="urn:microsoft.com/office/officeart/2009/3/layout/HorizontalOrganizationChart"/>
    <dgm:cxn modelId="{899DE15C-7484-3342-92F3-EE307D84508E}" type="presParOf" srcId="{98645C5D-2143-8646-9E90-0372A81BF2CB}" destId="{62C1C609-A08A-1C4D-8FC6-0F2889353CC8}" srcOrd="1" destOrd="0" presId="urn:microsoft.com/office/officeart/2009/3/layout/HorizontalOrganizationChart"/>
    <dgm:cxn modelId="{0BA7C62A-C00E-2540-9FC4-CA911E9CF860}" type="presParOf" srcId="{98645C5D-2143-8646-9E90-0372A81BF2CB}" destId="{25BA01DA-F5BC-7540-8F4E-1B63577B8A5E}" srcOrd="2" destOrd="0" presId="urn:microsoft.com/office/officeart/2009/3/layout/HorizontalOrganizationChart"/>
    <dgm:cxn modelId="{BC97601A-D80A-FE44-9078-D41626F34DD3}" type="presParOf" srcId="{384AF0A4-64AB-AD4A-ACEC-28FB2D9F8C75}" destId="{91B60B7E-A4D8-6D41-80E2-33CF398C9F79}" srcOrd="2" destOrd="0" presId="urn:microsoft.com/office/officeart/2009/3/layout/HorizontalOrganizationChart"/>
    <dgm:cxn modelId="{E89E5708-F783-CD4B-8DEE-EB2279E4B8ED}" type="presParOf" srcId="{384AF0A4-64AB-AD4A-ACEC-28FB2D9F8C75}" destId="{AB41D933-2473-A645-A5CA-45B4102056D4}" srcOrd="3" destOrd="0" presId="urn:microsoft.com/office/officeart/2009/3/layout/HorizontalOrganizationChart"/>
    <dgm:cxn modelId="{4C1DB6A8-1303-F240-A8FF-B67F7C36C525}" type="presParOf" srcId="{AB41D933-2473-A645-A5CA-45B4102056D4}" destId="{9A0DC98A-2237-384A-A847-4BF45C62F164}" srcOrd="0" destOrd="0" presId="urn:microsoft.com/office/officeart/2009/3/layout/HorizontalOrganizationChart"/>
    <dgm:cxn modelId="{A72034DA-746C-C449-83F9-A3DEA39BEDF9}" type="presParOf" srcId="{9A0DC98A-2237-384A-A847-4BF45C62F164}" destId="{3D230BE1-EE54-D84C-AF3A-368E2EEEB316}" srcOrd="0" destOrd="0" presId="urn:microsoft.com/office/officeart/2009/3/layout/HorizontalOrganizationChart"/>
    <dgm:cxn modelId="{A44DB786-3CCC-0649-AB9A-174D3B59F738}" type="presParOf" srcId="{9A0DC98A-2237-384A-A847-4BF45C62F164}" destId="{5DFBBC76-315D-4B46-B0F1-FB3941B8A503}" srcOrd="1" destOrd="0" presId="urn:microsoft.com/office/officeart/2009/3/layout/HorizontalOrganizationChart"/>
    <dgm:cxn modelId="{3044F037-45EE-384B-9570-1EAE25541D4C}" type="presParOf" srcId="{AB41D933-2473-A645-A5CA-45B4102056D4}" destId="{7D74E0B3-2C74-224C-BE2F-6C588EC71AE1}" srcOrd="1" destOrd="0" presId="urn:microsoft.com/office/officeart/2009/3/layout/HorizontalOrganizationChart"/>
    <dgm:cxn modelId="{435C647C-C4FE-B040-A837-CFA1FC55A9BC}" type="presParOf" srcId="{AB41D933-2473-A645-A5CA-45B4102056D4}" destId="{96EA7509-C9D3-E04E-942D-301F4732A030}" srcOrd="2" destOrd="0" presId="urn:microsoft.com/office/officeart/2009/3/layout/HorizontalOrganizationChart"/>
    <dgm:cxn modelId="{B2A188EE-4241-4642-B80B-27E380414925}" type="presParOf" srcId="{B813E577-3FFC-D946-9914-08A709566A9F}" destId="{5EAD2CEA-3B13-2845-A9DF-04F9FFA8A8F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726374-7310-EA42-ADB3-751459E6587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00B32951-0413-D24A-9BB6-C54BBF634E25}">
      <dgm:prSet phldrT="[Text]"/>
      <dgm:spPr/>
      <dgm:t>
        <a:bodyPr/>
        <a:lstStyle/>
        <a:p>
          <a:r>
            <a:rPr lang="en-GB" b="1" dirty="0"/>
            <a:t>Resource Monitoring</a:t>
          </a:r>
        </a:p>
      </dgm:t>
    </dgm:pt>
    <dgm:pt modelId="{A335EE64-CBD9-9E4F-9A82-525A4B229802}" type="parTrans" cxnId="{9610DF21-2092-0B4F-B384-190FE053C4ED}">
      <dgm:prSet/>
      <dgm:spPr/>
      <dgm:t>
        <a:bodyPr/>
        <a:lstStyle/>
        <a:p>
          <a:endParaRPr lang="en-GB"/>
        </a:p>
      </dgm:t>
    </dgm:pt>
    <dgm:pt modelId="{8F18B185-8F4D-684C-890C-0F920BCB8003}" type="sibTrans" cxnId="{9610DF21-2092-0B4F-B384-190FE053C4ED}">
      <dgm:prSet/>
      <dgm:spPr/>
      <dgm:t>
        <a:bodyPr/>
        <a:lstStyle/>
        <a:p>
          <a:endParaRPr lang="en-GB"/>
        </a:p>
      </dgm:t>
    </dgm:pt>
    <dgm:pt modelId="{47CA541E-4706-3B43-8CBF-73B7334C322B}">
      <dgm:prSet phldrT="[Text]"/>
      <dgm:spPr/>
      <dgm:t>
        <a:bodyPr/>
        <a:lstStyle/>
        <a:p>
          <a:r>
            <a:rPr lang="en-GB" dirty="0"/>
            <a:t>Memory Consumption</a:t>
          </a:r>
        </a:p>
      </dgm:t>
    </dgm:pt>
    <dgm:pt modelId="{4644706A-D2A6-8040-BE6E-8C6ABE2396B9}" type="parTrans" cxnId="{64717A65-9433-7E48-8939-83F937D4F53B}">
      <dgm:prSet/>
      <dgm:spPr/>
      <dgm:t>
        <a:bodyPr/>
        <a:lstStyle/>
        <a:p>
          <a:endParaRPr lang="en-GB"/>
        </a:p>
      </dgm:t>
    </dgm:pt>
    <dgm:pt modelId="{C2DBF9CC-3F25-9940-8F1C-16CC31C67C62}" type="sibTrans" cxnId="{64717A65-9433-7E48-8939-83F937D4F53B}">
      <dgm:prSet/>
      <dgm:spPr/>
      <dgm:t>
        <a:bodyPr/>
        <a:lstStyle/>
        <a:p>
          <a:endParaRPr lang="en-GB"/>
        </a:p>
      </dgm:t>
    </dgm:pt>
    <dgm:pt modelId="{CAAE8C6C-C26F-4B46-892F-6B657546E798}">
      <dgm:prSet phldrT="[Text]"/>
      <dgm:spPr/>
      <dgm:t>
        <a:bodyPr/>
        <a:lstStyle/>
        <a:p>
          <a:r>
            <a:rPr lang="en-GB" dirty="0"/>
            <a:t>CPU Load</a:t>
          </a:r>
        </a:p>
      </dgm:t>
    </dgm:pt>
    <dgm:pt modelId="{8D88FD26-4A7A-2A49-A46A-9FAC1C5189BC}" type="parTrans" cxnId="{7862C58A-2436-C748-9E03-6DED81703519}">
      <dgm:prSet/>
      <dgm:spPr/>
      <dgm:t>
        <a:bodyPr/>
        <a:lstStyle/>
        <a:p>
          <a:endParaRPr lang="en-GB"/>
        </a:p>
      </dgm:t>
    </dgm:pt>
    <dgm:pt modelId="{7F51C276-5E0A-8740-9A54-F7D93730E7E9}" type="sibTrans" cxnId="{7862C58A-2436-C748-9E03-6DED81703519}">
      <dgm:prSet/>
      <dgm:spPr/>
      <dgm:t>
        <a:bodyPr/>
        <a:lstStyle/>
        <a:p>
          <a:endParaRPr lang="en-GB"/>
        </a:p>
      </dgm:t>
    </dgm:pt>
    <dgm:pt modelId="{7B03D22E-072C-F942-8A94-18F7B8170EDE}">
      <dgm:prSet/>
      <dgm:spPr/>
      <dgm:t>
        <a:bodyPr/>
        <a:lstStyle/>
        <a:p>
          <a:r>
            <a:rPr lang="en-GB" dirty="0"/>
            <a:t>Power Consumption</a:t>
          </a:r>
        </a:p>
      </dgm:t>
    </dgm:pt>
    <dgm:pt modelId="{A14C6275-6984-C743-8CE4-C1CD871D15F5}" type="parTrans" cxnId="{A1E16274-79B0-0B48-B139-143485849F28}">
      <dgm:prSet/>
      <dgm:spPr/>
      <dgm:t>
        <a:bodyPr/>
        <a:lstStyle/>
        <a:p>
          <a:endParaRPr lang="en-GB"/>
        </a:p>
      </dgm:t>
    </dgm:pt>
    <dgm:pt modelId="{7672A184-933D-E94D-A950-34829BCCC0FA}" type="sibTrans" cxnId="{A1E16274-79B0-0B48-B139-143485849F28}">
      <dgm:prSet/>
      <dgm:spPr/>
      <dgm:t>
        <a:bodyPr/>
        <a:lstStyle/>
        <a:p>
          <a:endParaRPr lang="en-GB"/>
        </a:p>
      </dgm:t>
    </dgm:pt>
    <dgm:pt modelId="{E9E2C620-109D-3C4D-B1FF-DE654C422C72}" type="pres">
      <dgm:prSet presAssocID="{9A726374-7310-EA42-ADB3-751459E658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2B37047-3423-AD48-A9B3-B9FA7242BCA8}" type="pres">
      <dgm:prSet presAssocID="{00B32951-0413-D24A-9BB6-C54BBF634E25}" presName="hierRoot1" presStyleCnt="0">
        <dgm:presLayoutVars>
          <dgm:hierBranch val="init"/>
        </dgm:presLayoutVars>
      </dgm:prSet>
      <dgm:spPr/>
    </dgm:pt>
    <dgm:pt modelId="{726C34EE-238D-B841-AC88-94238C25E6D2}" type="pres">
      <dgm:prSet presAssocID="{00B32951-0413-D24A-9BB6-C54BBF634E25}" presName="rootComposite1" presStyleCnt="0"/>
      <dgm:spPr/>
    </dgm:pt>
    <dgm:pt modelId="{5025BFD9-DD58-D042-BDB0-2F639C631875}" type="pres">
      <dgm:prSet presAssocID="{00B32951-0413-D24A-9BB6-C54BBF634E25}" presName="rootText1" presStyleLbl="node0" presStyleIdx="0" presStyleCnt="1">
        <dgm:presLayoutVars>
          <dgm:chPref val="3"/>
        </dgm:presLayoutVars>
      </dgm:prSet>
      <dgm:spPr/>
    </dgm:pt>
    <dgm:pt modelId="{CD00E7D8-4514-D547-8014-552F0E9BB40A}" type="pres">
      <dgm:prSet presAssocID="{00B32951-0413-D24A-9BB6-C54BBF634E25}" presName="rootConnector1" presStyleLbl="node1" presStyleIdx="0" presStyleCnt="0"/>
      <dgm:spPr/>
    </dgm:pt>
    <dgm:pt modelId="{5E2B8C1F-1191-724E-A568-9094BC970952}" type="pres">
      <dgm:prSet presAssocID="{00B32951-0413-D24A-9BB6-C54BBF634E25}" presName="hierChild2" presStyleCnt="0"/>
      <dgm:spPr/>
    </dgm:pt>
    <dgm:pt modelId="{CAD1DBE6-08CF-9D4D-9A5E-574AE4C81618}" type="pres">
      <dgm:prSet presAssocID="{4644706A-D2A6-8040-BE6E-8C6ABE2396B9}" presName="Name64" presStyleLbl="parChTrans1D2" presStyleIdx="0" presStyleCnt="3"/>
      <dgm:spPr/>
    </dgm:pt>
    <dgm:pt modelId="{DC0DB719-854B-6C46-96D6-EE9E96F39A30}" type="pres">
      <dgm:prSet presAssocID="{47CA541E-4706-3B43-8CBF-73B7334C322B}" presName="hierRoot2" presStyleCnt="0">
        <dgm:presLayoutVars>
          <dgm:hierBranch val="init"/>
        </dgm:presLayoutVars>
      </dgm:prSet>
      <dgm:spPr/>
    </dgm:pt>
    <dgm:pt modelId="{EA81C4EE-8555-FD46-9E6F-136BECCEB5AE}" type="pres">
      <dgm:prSet presAssocID="{47CA541E-4706-3B43-8CBF-73B7334C322B}" presName="rootComposite" presStyleCnt="0"/>
      <dgm:spPr/>
    </dgm:pt>
    <dgm:pt modelId="{703F066A-BC10-3A40-9E62-B04690DDB541}" type="pres">
      <dgm:prSet presAssocID="{47CA541E-4706-3B43-8CBF-73B7334C322B}" presName="rootText" presStyleLbl="node2" presStyleIdx="0" presStyleCnt="3">
        <dgm:presLayoutVars>
          <dgm:chPref val="3"/>
        </dgm:presLayoutVars>
      </dgm:prSet>
      <dgm:spPr/>
    </dgm:pt>
    <dgm:pt modelId="{A9E2D1CF-FBAF-C94F-8D5E-4062B7638F68}" type="pres">
      <dgm:prSet presAssocID="{47CA541E-4706-3B43-8CBF-73B7334C322B}" presName="rootConnector" presStyleLbl="node2" presStyleIdx="0" presStyleCnt="3"/>
      <dgm:spPr/>
    </dgm:pt>
    <dgm:pt modelId="{8890B6A1-299F-CA4C-907C-5FF566D11FA4}" type="pres">
      <dgm:prSet presAssocID="{47CA541E-4706-3B43-8CBF-73B7334C322B}" presName="hierChild4" presStyleCnt="0"/>
      <dgm:spPr/>
    </dgm:pt>
    <dgm:pt modelId="{7B3A89D1-9A1C-4240-B3D8-38E5D47B58D7}" type="pres">
      <dgm:prSet presAssocID="{47CA541E-4706-3B43-8CBF-73B7334C322B}" presName="hierChild5" presStyleCnt="0"/>
      <dgm:spPr/>
    </dgm:pt>
    <dgm:pt modelId="{EA159BAA-8E31-B54E-AC5A-AB0B75E8E5F2}" type="pres">
      <dgm:prSet presAssocID="{8D88FD26-4A7A-2A49-A46A-9FAC1C5189BC}" presName="Name64" presStyleLbl="parChTrans1D2" presStyleIdx="1" presStyleCnt="3"/>
      <dgm:spPr/>
    </dgm:pt>
    <dgm:pt modelId="{21384F75-1255-9C42-B702-1E3F22F87A67}" type="pres">
      <dgm:prSet presAssocID="{CAAE8C6C-C26F-4B46-892F-6B657546E798}" presName="hierRoot2" presStyleCnt="0">
        <dgm:presLayoutVars>
          <dgm:hierBranch val="init"/>
        </dgm:presLayoutVars>
      </dgm:prSet>
      <dgm:spPr/>
    </dgm:pt>
    <dgm:pt modelId="{AFD3F3CB-D7C7-2D42-8660-1DD78A56F3BF}" type="pres">
      <dgm:prSet presAssocID="{CAAE8C6C-C26F-4B46-892F-6B657546E798}" presName="rootComposite" presStyleCnt="0"/>
      <dgm:spPr/>
    </dgm:pt>
    <dgm:pt modelId="{EB2D6AF8-6956-7042-B764-E6A2F4A2C9CE}" type="pres">
      <dgm:prSet presAssocID="{CAAE8C6C-C26F-4B46-892F-6B657546E798}" presName="rootText" presStyleLbl="node2" presStyleIdx="1" presStyleCnt="3">
        <dgm:presLayoutVars>
          <dgm:chPref val="3"/>
        </dgm:presLayoutVars>
      </dgm:prSet>
      <dgm:spPr/>
    </dgm:pt>
    <dgm:pt modelId="{8EE426EA-52CE-A647-9B90-3F636F4A321C}" type="pres">
      <dgm:prSet presAssocID="{CAAE8C6C-C26F-4B46-892F-6B657546E798}" presName="rootConnector" presStyleLbl="node2" presStyleIdx="1" presStyleCnt="3"/>
      <dgm:spPr/>
    </dgm:pt>
    <dgm:pt modelId="{6B017CA0-F8E1-3D48-84A5-921904B5AF87}" type="pres">
      <dgm:prSet presAssocID="{CAAE8C6C-C26F-4B46-892F-6B657546E798}" presName="hierChild4" presStyleCnt="0"/>
      <dgm:spPr/>
    </dgm:pt>
    <dgm:pt modelId="{7F4408C2-1ADA-6E46-96B3-C4C2AC7753C6}" type="pres">
      <dgm:prSet presAssocID="{CAAE8C6C-C26F-4B46-892F-6B657546E798}" presName="hierChild5" presStyleCnt="0"/>
      <dgm:spPr/>
    </dgm:pt>
    <dgm:pt modelId="{C054A1F7-2683-7D4D-941D-8DB766382C2B}" type="pres">
      <dgm:prSet presAssocID="{A14C6275-6984-C743-8CE4-C1CD871D15F5}" presName="Name64" presStyleLbl="parChTrans1D2" presStyleIdx="2" presStyleCnt="3"/>
      <dgm:spPr/>
    </dgm:pt>
    <dgm:pt modelId="{A1063536-F694-4141-81AC-EF4828AF8A1F}" type="pres">
      <dgm:prSet presAssocID="{7B03D22E-072C-F942-8A94-18F7B8170EDE}" presName="hierRoot2" presStyleCnt="0">
        <dgm:presLayoutVars>
          <dgm:hierBranch val="init"/>
        </dgm:presLayoutVars>
      </dgm:prSet>
      <dgm:spPr/>
    </dgm:pt>
    <dgm:pt modelId="{1B03C2A5-64C0-534E-B848-3BA61B0E0168}" type="pres">
      <dgm:prSet presAssocID="{7B03D22E-072C-F942-8A94-18F7B8170EDE}" presName="rootComposite" presStyleCnt="0"/>
      <dgm:spPr/>
    </dgm:pt>
    <dgm:pt modelId="{F26A7AF7-DCD0-E349-8993-8FD506B7F282}" type="pres">
      <dgm:prSet presAssocID="{7B03D22E-072C-F942-8A94-18F7B8170EDE}" presName="rootText" presStyleLbl="node2" presStyleIdx="2" presStyleCnt="3">
        <dgm:presLayoutVars>
          <dgm:chPref val="3"/>
        </dgm:presLayoutVars>
      </dgm:prSet>
      <dgm:spPr/>
    </dgm:pt>
    <dgm:pt modelId="{B12E2C6E-419D-D247-8C16-ED68F53217F7}" type="pres">
      <dgm:prSet presAssocID="{7B03D22E-072C-F942-8A94-18F7B8170EDE}" presName="rootConnector" presStyleLbl="node2" presStyleIdx="2" presStyleCnt="3"/>
      <dgm:spPr/>
    </dgm:pt>
    <dgm:pt modelId="{04BB0823-AF49-7040-BA6A-6DAD1E27C61A}" type="pres">
      <dgm:prSet presAssocID="{7B03D22E-072C-F942-8A94-18F7B8170EDE}" presName="hierChild4" presStyleCnt="0"/>
      <dgm:spPr/>
    </dgm:pt>
    <dgm:pt modelId="{F95BE2CB-D8E9-0F47-BEA9-0990C3896AA4}" type="pres">
      <dgm:prSet presAssocID="{7B03D22E-072C-F942-8A94-18F7B8170EDE}" presName="hierChild5" presStyleCnt="0"/>
      <dgm:spPr/>
    </dgm:pt>
    <dgm:pt modelId="{11CF517A-CB87-C04C-8AFB-E19035674774}" type="pres">
      <dgm:prSet presAssocID="{00B32951-0413-D24A-9BB6-C54BBF634E25}" presName="hierChild3" presStyleCnt="0"/>
      <dgm:spPr/>
    </dgm:pt>
  </dgm:ptLst>
  <dgm:cxnLst>
    <dgm:cxn modelId="{38F0DF1A-56C0-1B4F-A34A-D552BFA5E9B2}" type="presOf" srcId="{CAAE8C6C-C26F-4B46-892F-6B657546E798}" destId="{EB2D6AF8-6956-7042-B764-E6A2F4A2C9CE}" srcOrd="0" destOrd="0" presId="urn:microsoft.com/office/officeart/2009/3/layout/HorizontalOrganizationChart"/>
    <dgm:cxn modelId="{9610DF21-2092-0B4F-B384-190FE053C4ED}" srcId="{9A726374-7310-EA42-ADB3-751459E65874}" destId="{00B32951-0413-D24A-9BB6-C54BBF634E25}" srcOrd="0" destOrd="0" parTransId="{A335EE64-CBD9-9E4F-9A82-525A4B229802}" sibTransId="{8F18B185-8F4D-684C-890C-0F920BCB8003}"/>
    <dgm:cxn modelId="{E50CB83A-8162-7948-B295-C7BB161A0112}" type="presOf" srcId="{00B32951-0413-D24A-9BB6-C54BBF634E25}" destId="{CD00E7D8-4514-D547-8014-552F0E9BB40A}" srcOrd="1" destOrd="0" presId="urn:microsoft.com/office/officeart/2009/3/layout/HorizontalOrganizationChart"/>
    <dgm:cxn modelId="{64717A65-9433-7E48-8939-83F937D4F53B}" srcId="{00B32951-0413-D24A-9BB6-C54BBF634E25}" destId="{47CA541E-4706-3B43-8CBF-73B7334C322B}" srcOrd="0" destOrd="0" parTransId="{4644706A-D2A6-8040-BE6E-8C6ABE2396B9}" sibTransId="{C2DBF9CC-3F25-9940-8F1C-16CC31C67C62}"/>
    <dgm:cxn modelId="{EF07BF6C-9D3D-0643-94DA-048BE6915CB8}" type="presOf" srcId="{47CA541E-4706-3B43-8CBF-73B7334C322B}" destId="{A9E2D1CF-FBAF-C94F-8D5E-4062B7638F68}" srcOrd="1" destOrd="0" presId="urn:microsoft.com/office/officeart/2009/3/layout/HorizontalOrganizationChart"/>
    <dgm:cxn modelId="{3304D572-0EBF-F24B-96FD-716D84DB84C1}" type="presOf" srcId="{CAAE8C6C-C26F-4B46-892F-6B657546E798}" destId="{8EE426EA-52CE-A647-9B90-3F636F4A321C}" srcOrd="1" destOrd="0" presId="urn:microsoft.com/office/officeart/2009/3/layout/HorizontalOrganizationChart"/>
    <dgm:cxn modelId="{A1E16274-79B0-0B48-B139-143485849F28}" srcId="{00B32951-0413-D24A-9BB6-C54BBF634E25}" destId="{7B03D22E-072C-F942-8A94-18F7B8170EDE}" srcOrd="2" destOrd="0" parTransId="{A14C6275-6984-C743-8CE4-C1CD871D15F5}" sibTransId="{7672A184-933D-E94D-A950-34829BCCC0FA}"/>
    <dgm:cxn modelId="{EE486D83-D6F0-E84D-BF38-0C6BA71FEB00}" type="presOf" srcId="{47CA541E-4706-3B43-8CBF-73B7334C322B}" destId="{703F066A-BC10-3A40-9E62-B04690DDB541}" srcOrd="0" destOrd="0" presId="urn:microsoft.com/office/officeart/2009/3/layout/HorizontalOrganizationChart"/>
    <dgm:cxn modelId="{7862C58A-2436-C748-9E03-6DED81703519}" srcId="{00B32951-0413-D24A-9BB6-C54BBF634E25}" destId="{CAAE8C6C-C26F-4B46-892F-6B657546E798}" srcOrd="1" destOrd="0" parTransId="{8D88FD26-4A7A-2A49-A46A-9FAC1C5189BC}" sibTransId="{7F51C276-5E0A-8740-9A54-F7D93730E7E9}"/>
    <dgm:cxn modelId="{754175B1-1EB9-2E46-8083-2A0CBC7B18D9}" type="presOf" srcId="{7B03D22E-072C-F942-8A94-18F7B8170EDE}" destId="{F26A7AF7-DCD0-E349-8993-8FD506B7F282}" srcOrd="0" destOrd="0" presId="urn:microsoft.com/office/officeart/2009/3/layout/HorizontalOrganizationChart"/>
    <dgm:cxn modelId="{9F6045B2-988B-ED4E-8FEB-886B8A06FAE4}" type="presOf" srcId="{00B32951-0413-D24A-9BB6-C54BBF634E25}" destId="{5025BFD9-DD58-D042-BDB0-2F639C631875}" srcOrd="0" destOrd="0" presId="urn:microsoft.com/office/officeart/2009/3/layout/HorizontalOrganizationChart"/>
    <dgm:cxn modelId="{4D157AD7-AFE9-D642-90C0-F38C8A5355FA}" type="presOf" srcId="{9A726374-7310-EA42-ADB3-751459E65874}" destId="{E9E2C620-109D-3C4D-B1FF-DE654C422C72}" srcOrd="0" destOrd="0" presId="urn:microsoft.com/office/officeart/2009/3/layout/HorizontalOrganizationChart"/>
    <dgm:cxn modelId="{6B8CE1DA-0C30-0B46-9C2B-04462A701B2D}" type="presOf" srcId="{8D88FD26-4A7A-2A49-A46A-9FAC1C5189BC}" destId="{EA159BAA-8E31-B54E-AC5A-AB0B75E8E5F2}" srcOrd="0" destOrd="0" presId="urn:microsoft.com/office/officeart/2009/3/layout/HorizontalOrganizationChart"/>
    <dgm:cxn modelId="{482610EB-CA42-B042-8476-55269FC6EBBF}" type="presOf" srcId="{4644706A-D2A6-8040-BE6E-8C6ABE2396B9}" destId="{CAD1DBE6-08CF-9D4D-9A5E-574AE4C81618}" srcOrd="0" destOrd="0" presId="urn:microsoft.com/office/officeart/2009/3/layout/HorizontalOrganizationChart"/>
    <dgm:cxn modelId="{15DBB1F4-47AC-F94F-9EAD-319D42B1F27C}" type="presOf" srcId="{A14C6275-6984-C743-8CE4-C1CD871D15F5}" destId="{C054A1F7-2683-7D4D-941D-8DB766382C2B}" srcOrd="0" destOrd="0" presId="urn:microsoft.com/office/officeart/2009/3/layout/HorizontalOrganizationChart"/>
    <dgm:cxn modelId="{3CC381F8-D99B-6940-962D-63768F669B86}" type="presOf" srcId="{7B03D22E-072C-F942-8A94-18F7B8170EDE}" destId="{B12E2C6E-419D-D247-8C16-ED68F53217F7}" srcOrd="1" destOrd="0" presId="urn:microsoft.com/office/officeart/2009/3/layout/HorizontalOrganizationChart"/>
    <dgm:cxn modelId="{05230CBE-FCA1-214B-B32E-1985CD4E03B4}" type="presParOf" srcId="{E9E2C620-109D-3C4D-B1FF-DE654C422C72}" destId="{62B37047-3423-AD48-A9B3-B9FA7242BCA8}" srcOrd="0" destOrd="0" presId="urn:microsoft.com/office/officeart/2009/3/layout/HorizontalOrganizationChart"/>
    <dgm:cxn modelId="{9D9FBDD8-9422-2145-B838-C108CAC3F0CD}" type="presParOf" srcId="{62B37047-3423-AD48-A9B3-B9FA7242BCA8}" destId="{726C34EE-238D-B841-AC88-94238C25E6D2}" srcOrd="0" destOrd="0" presId="urn:microsoft.com/office/officeart/2009/3/layout/HorizontalOrganizationChart"/>
    <dgm:cxn modelId="{E8642CAF-45CC-F64D-93B4-797098E1EF95}" type="presParOf" srcId="{726C34EE-238D-B841-AC88-94238C25E6D2}" destId="{5025BFD9-DD58-D042-BDB0-2F639C631875}" srcOrd="0" destOrd="0" presId="urn:microsoft.com/office/officeart/2009/3/layout/HorizontalOrganizationChart"/>
    <dgm:cxn modelId="{6C5823C6-49D6-4D4B-9F4C-9D6B2339942C}" type="presParOf" srcId="{726C34EE-238D-B841-AC88-94238C25E6D2}" destId="{CD00E7D8-4514-D547-8014-552F0E9BB40A}" srcOrd="1" destOrd="0" presId="urn:microsoft.com/office/officeart/2009/3/layout/HorizontalOrganizationChart"/>
    <dgm:cxn modelId="{44C6E6CD-258A-1941-8662-DB70945FBC0B}" type="presParOf" srcId="{62B37047-3423-AD48-A9B3-B9FA7242BCA8}" destId="{5E2B8C1F-1191-724E-A568-9094BC970952}" srcOrd="1" destOrd="0" presId="urn:microsoft.com/office/officeart/2009/3/layout/HorizontalOrganizationChart"/>
    <dgm:cxn modelId="{A8CB3CDA-B89F-404F-9E72-1FEC195D052A}" type="presParOf" srcId="{5E2B8C1F-1191-724E-A568-9094BC970952}" destId="{CAD1DBE6-08CF-9D4D-9A5E-574AE4C81618}" srcOrd="0" destOrd="0" presId="urn:microsoft.com/office/officeart/2009/3/layout/HorizontalOrganizationChart"/>
    <dgm:cxn modelId="{59D553AE-69A0-EC46-85F7-347D4FBCBC5A}" type="presParOf" srcId="{5E2B8C1F-1191-724E-A568-9094BC970952}" destId="{DC0DB719-854B-6C46-96D6-EE9E96F39A30}" srcOrd="1" destOrd="0" presId="urn:microsoft.com/office/officeart/2009/3/layout/HorizontalOrganizationChart"/>
    <dgm:cxn modelId="{8A90267E-1856-234B-9CFC-A362651FBCA5}" type="presParOf" srcId="{DC0DB719-854B-6C46-96D6-EE9E96F39A30}" destId="{EA81C4EE-8555-FD46-9E6F-136BECCEB5AE}" srcOrd="0" destOrd="0" presId="urn:microsoft.com/office/officeart/2009/3/layout/HorizontalOrganizationChart"/>
    <dgm:cxn modelId="{0FF599BA-77BA-2E49-BE7E-6351A2442543}" type="presParOf" srcId="{EA81C4EE-8555-FD46-9E6F-136BECCEB5AE}" destId="{703F066A-BC10-3A40-9E62-B04690DDB541}" srcOrd="0" destOrd="0" presId="urn:microsoft.com/office/officeart/2009/3/layout/HorizontalOrganizationChart"/>
    <dgm:cxn modelId="{DF03027A-B3DA-5A4B-B231-DDBC990118EE}" type="presParOf" srcId="{EA81C4EE-8555-FD46-9E6F-136BECCEB5AE}" destId="{A9E2D1CF-FBAF-C94F-8D5E-4062B7638F68}" srcOrd="1" destOrd="0" presId="urn:microsoft.com/office/officeart/2009/3/layout/HorizontalOrganizationChart"/>
    <dgm:cxn modelId="{283A3220-9E43-8641-85CD-D09BD0CAA147}" type="presParOf" srcId="{DC0DB719-854B-6C46-96D6-EE9E96F39A30}" destId="{8890B6A1-299F-CA4C-907C-5FF566D11FA4}" srcOrd="1" destOrd="0" presId="urn:microsoft.com/office/officeart/2009/3/layout/HorizontalOrganizationChart"/>
    <dgm:cxn modelId="{B0BFF3F4-2074-A340-8228-8D73CD547F2A}" type="presParOf" srcId="{DC0DB719-854B-6C46-96D6-EE9E96F39A30}" destId="{7B3A89D1-9A1C-4240-B3D8-38E5D47B58D7}" srcOrd="2" destOrd="0" presId="urn:microsoft.com/office/officeart/2009/3/layout/HorizontalOrganizationChart"/>
    <dgm:cxn modelId="{538992BA-25C6-224F-AFAF-D8777B3083B2}" type="presParOf" srcId="{5E2B8C1F-1191-724E-A568-9094BC970952}" destId="{EA159BAA-8E31-B54E-AC5A-AB0B75E8E5F2}" srcOrd="2" destOrd="0" presId="urn:microsoft.com/office/officeart/2009/3/layout/HorizontalOrganizationChart"/>
    <dgm:cxn modelId="{4B635858-8180-4A45-A13D-37660E00A075}" type="presParOf" srcId="{5E2B8C1F-1191-724E-A568-9094BC970952}" destId="{21384F75-1255-9C42-B702-1E3F22F87A67}" srcOrd="3" destOrd="0" presId="urn:microsoft.com/office/officeart/2009/3/layout/HorizontalOrganizationChart"/>
    <dgm:cxn modelId="{4C3FCEFC-ABAF-A84F-8C88-A027A41F4787}" type="presParOf" srcId="{21384F75-1255-9C42-B702-1E3F22F87A67}" destId="{AFD3F3CB-D7C7-2D42-8660-1DD78A56F3BF}" srcOrd="0" destOrd="0" presId="urn:microsoft.com/office/officeart/2009/3/layout/HorizontalOrganizationChart"/>
    <dgm:cxn modelId="{59225ACE-119F-B24A-97B2-A1632C1DE2BA}" type="presParOf" srcId="{AFD3F3CB-D7C7-2D42-8660-1DD78A56F3BF}" destId="{EB2D6AF8-6956-7042-B764-E6A2F4A2C9CE}" srcOrd="0" destOrd="0" presId="urn:microsoft.com/office/officeart/2009/3/layout/HorizontalOrganizationChart"/>
    <dgm:cxn modelId="{9870FA9E-C229-AE42-B92F-DCFBDFBC82D8}" type="presParOf" srcId="{AFD3F3CB-D7C7-2D42-8660-1DD78A56F3BF}" destId="{8EE426EA-52CE-A647-9B90-3F636F4A321C}" srcOrd="1" destOrd="0" presId="urn:microsoft.com/office/officeart/2009/3/layout/HorizontalOrganizationChart"/>
    <dgm:cxn modelId="{DABEE4A9-5796-4945-AD0B-2EAB3707A887}" type="presParOf" srcId="{21384F75-1255-9C42-B702-1E3F22F87A67}" destId="{6B017CA0-F8E1-3D48-84A5-921904B5AF87}" srcOrd="1" destOrd="0" presId="urn:microsoft.com/office/officeart/2009/3/layout/HorizontalOrganizationChart"/>
    <dgm:cxn modelId="{DC7DBD01-3666-D140-9DE1-76AC2BF9582D}" type="presParOf" srcId="{21384F75-1255-9C42-B702-1E3F22F87A67}" destId="{7F4408C2-1ADA-6E46-96B3-C4C2AC7753C6}" srcOrd="2" destOrd="0" presId="urn:microsoft.com/office/officeart/2009/3/layout/HorizontalOrganizationChart"/>
    <dgm:cxn modelId="{43E78330-326C-674E-9CB4-82FEA2683FF4}" type="presParOf" srcId="{5E2B8C1F-1191-724E-A568-9094BC970952}" destId="{C054A1F7-2683-7D4D-941D-8DB766382C2B}" srcOrd="4" destOrd="0" presId="urn:microsoft.com/office/officeart/2009/3/layout/HorizontalOrganizationChart"/>
    <dgm:cxn modelId="{1ED9DF73-DE65-C042-8C99-9771E226DAF9}" type="presParOf" srcId="{5E2B8C1F-1191-724E-A568-9094BC970952}" destId="{A1063536-F694-4141-81AC-EF4828AF8A1F}" srcOrd="5" destOrd="0" presId="urn:microsoft.com/office/officeart/2009/3/layout/HorizontalOrganizationChart"/>
    <dgm:cxn modelId="{3B6121B2-9B17-7748-A2E0-F0B688504561}" type="presParOf" srcId="{A1063536-F694-4141-81AC-EF4828AF8A1F}" destId="{1B03C2A5-64C0-534E-B848-3BA61B0E0168}" srcOrd="0" destOrd="0" presId="urn:microsoft.com/office/officeart/2009/3/layout/HorizontalOrganizationChart"/>
    <dgm:cxn modelId="{B0D562D7-3C4B-384D-9105-0B04556B9242}" type="presParOf" srcId="{1B03C2A5-64C0-534E-B848-3BA61B0E0168}" destId="{F26A7AF7-DCD0-E349-8993-8FD506B7F282}" srcOrd="0" destOrd="0" presId="urn:microsoft.com/office/officeart/2009/3/layout/HorizontalOrganizationChart"/>
    <dgm:cxn modelId="{EC2EF87C-AE5A-1742-B72F-0DC94707FF98}" type="presParOf" srcId="{1B03C2A5-64C0-534E-B848-3BA61B0E0168}" destId="{B12E2C6E-419D-D247-8C16-ED68F53217F7}" srcOrd="1" destOrd="0" presId="urn:microsoft.com/office/officeart/2009/3/layout/HorizontalOrganizationChart"/>
    <dgm:cxn modelId="{92750680-4DE6-CE48-846C-245B87C1CD8E}" type="presParOf" srcId="{A1063536-F694-4141-81AC-EF4828AF8A1F}" destId="{04BB0823-AF49-7040-BA6A-6DAD1E27C61A}" srcOrd="1" destOrd="0" presId="urn:microsoft.com/office/officeart/2009/3/layout/HorizontalOrganizationChart"/>
    <dgm:cxn modelId="{694CFD21-4705-0245-9A6D-FABC30908D1B}" type="presParOf" srcId="{A1063536-F694-4141-81AC-EF4828AF8A1F}" destId="{F95BE2CB-D8E9-0F47-BEA9-0990C3896AA4}" srcOrd="2" destOrd="0" presId="urn:microsoft.com/office/officeart/2009/3/layout/HorizontalOrganizationChart"/>
    <dgm:cxn modelId="{601B6F36-F200-244A-ADD9-0FC35AAC0DC8}" type="presParOf" srcId="{62B37047-3423-AD48-A9B3-B9FA7242BCA8}" destId="{11CF517A-CB87-C04C-8AFB-E1903567477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8458B6-2789-FE4F-A488-C98A9333ABE8}" type="doc">
      <dgm:prSet loTypeId="urn:microsoft.com/office/officeart/2005/8/layout/vProcess5" loCatId="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B4B7C386-5000-7340-B11E-A6339A7A687C}">
      <dgm:prSet phldrT="[Text]"/>
      <dgm:spPr/>
      <dgm:t>
        <a:bodyPr/>
        <a:lstStyle/>
        <a:p>
          <a:r>
            <a:rPr lang="en-GB" dirty="0"/>
            <a:t>System Model and Architecture Refinement (2 Weeks)</a:t>
          </a:r>
        </a:p>
      </dgm:t>
    </dgm:pt>
    <dgm:pt modelId="{EECA40B7-33EE-FB46-B520-F4C45162D72A}" type="parTrans" cxnId="{B9F7EBDC-3CA2-F24E-8F08-A01647C52542}">
      <dgm:prSet/>
      <dgm:spPr/>
      <dgm:t>
        <a:bodyPr/>
        <a:lstStyle/>
        <a:p>
          <a:endParaRPr lang="en-GB"/>
        </a:p>
      </dgm:t>
    </dgm:pt>
    <dgm:pt modelId="{67202E25-3B6C-2640-B776-8F864C63C4D6}" type="sibTrans" cxnId="{B9F7EBDC-3CA2-F24E-8F08-A01647C52542}">
      <dgm:prSet/>
      <dgm:spPr/>
      <dgm:t>
        <a:bodyPr/>
        <a:lstStyle/>
        <a:p>
          <a:endParaRPr lang="en-GB"/>
        </a:p>
      </dgm:t>
    </dgm:pt>
    <dgm:pt modelId="{D07B1C21-C839-CA4F-AE0E-1D8CD5C63F13}">
      <dgm:prSet phldrT="[Text]"/>
      <dgm:spPr/>
      <dgm:t>
        <a:bodyPr/>
        <a:lstStyle/>
        <a:p>
          <a:r>
            <a:rPr lang="en-GB" dirty="0"/>
            <a:t>Setup Development Environment</a:t>
          </a:r>
        </a:p>
        <a:p>
          <a:r>
            <a:rPr lang="en-GB" dirty="0"/>
            <a:t> (4 Weeks)</a:t>
          </a:r>
        </a:p>
      </dgm:t>
    </dgm:pt>
    <dgm:pt modelId="{2BF5AADD-BB27-2E4D-9DE9-44945E4D0B6C}" type="parTrans" cxnId="{A56C4348-1098-E24E-B301-0D0ED97C20A2}">
      <dgm:prSet/>
      <dgm:spPr/>
      <dgm:t>
        <a:bodyPr/>
        <a:lstStyle/>
        <a:p>
          <a:endParaRPr lang="en-GB"/>
        </a:p>
      </dgm:t>
    </dgm:pt>
    <dgm:pt modelId="{9A991E7C-BD5D-0140-8A30-4AFB5E276D14}" type="sibTrans" cxnId="{A56C4348-1098-E24E-B301-0D0ED97C20A2}">
      <dgm:prSet/>
      <dgm:spPr/>
      <dgm:t>
        <a:bodyPr/>
        <a:lstStyle/>
        <a:p>
          <a:endParaRPr lang="en-GB"/>
        </a:p>
      </dgm:t>
    </dgm:pt>
    <dgm:pt modelId="{8A0222AF-2C8D-7E49-A82C-4D87E20D5476}">
      <dgm:prSet/>
      <dgm:spPr/>
      <dgm:t>
        <a:bodyPr/>
        <a:lstStyle/>
        <a:p>
          <a:r>
            <a:rPr lang="en-GB" dirty="0"/>
            <a:t>Tests of phase 1 Prototype</a:t>
          </a:r>
        </a:p>
      </dgm:t>
    </dgm:pt>
    <dgm:pt modelId="{2A99DC1C-C467-684E-8F90-7594B2726890}" type="parTrans" cxnId="{E53B5D8A-34A6-1041-8C8E-4B4429A185CF}">
      <dgm:prSet/>
      <dgm:spPr/>
      <dgm:t>
        <a:bodyPr/>
        <a:lstStyle/>
        <a:p>
          <a:endParaRPr lang="en-GB"/>
        </a:p>
      </dgm:t>
    </dgm:pt>
    <dgm:pt modelId="{F41A0FEE-5829-B94D-9C5D-D2EC7BE2ECF5}" type="sibTrans" cxnId="{E53B5D8A-34A6-1041-8C8E-4B4429A185CF}">
      <dgm:prSet/>
      <dgm:spPr/>
      <dgm:t>
        <a:bodyPr/>
        <a:lstStyle/>
        <a:p>
          <a:endParaRPr lang="en-GB"/>
        </a:p>
      </dgm:t>
    </dgm:pt>
    <dgm:pt modelId="{73E94FCF-6F2A-5947-8D1A-E9906934D80B}">
      <dgm:prSet/>
      <dgm:spPr/>
      <dgm:t>
        <a:bodyPr/>
        <a:lstStyle/>
        <a:p>
          <a:r>
            <a:rPr lang="en-GB" dirty="0"/>
            <a:t>Deployment into Production Environment (6 Weeks)</a:t>
          </a:r>
        </a:p>
      </dgm:t>
    </dgm:pt>
    <dgm:pt modelId="{3717946D-3F67-B149-AE1B-4C81B0B28F38}" type="parTrans" cxnId="{B7F8B705-0727-4045-80A7-20896916410A}">
      <dgm:prSet/>
      <dgm:spPr/>
      <dgm:t>
        <a:bodyPr/>
        <a:lstStyle/>
        <a:p>
          <a:endParaRPr lang="en-GB"/>
        </a:p>
      </dgm:t>
    </dgm:pt>
    <dgm:pt modelId="{001E1CB2-2D33-314E-BB9E-671DA41C3E46}" type="sibTrans" cxnId="{B7F8B705-0727-4045-80A7-20896916410A}">
      <dgm:prSet/>
      <dgm:spPr/>
      <dgm:t>
        <a:bodyPr/>
        <a:lstStyle/>
        <a:p>
          <a:endParaRPr lang="en-GB"/>
        </a:p>
      </dgm:t>
    </dgm:pt>
    <dgm:pt modelId="{1E7841AE-9158-A044-B793-CB1B75497D89}">
      <dgm:prSet/>
      <dgm:spPr/>
      <dgm:t>
        <a:bodyPr/>
        <a:lstStyle/>
        <a:p>
          <a:r>
            <a:rPr lang="en-GB" dirty="0"/>
            <a:t>Final Tests and benchmarks</a:t>
          </a:r>
        </a:p>
      </dgm:t>
    </dgm:pt>
    <dgm:pt modelId="{92783FD5-15B7-3048-9827-A1895BA3B3A7}" type="parTrans" cxnId="{FA70CA85-46E7-A84F-9266-B13252D23B38}">
      <dgm:prSet/>
      <dgm:spPr/>
      <dgm:t>
        <a:bodyPr/>
        <a:lstStyle/>
        <a:p>
          <a:endParaRPr lang="en-GB"/>
        </a:p>
      </dgm:t>
    </dgm:pt>
    <dgm:pt modelId="{D20BC6BA-41CA-A54A-AFEF-B427F70C0386}" type="sibTrans" cxnId="{FA70CA85-46E7-A84F-9266-B13252D23B38}">
      <dgm:prSet/>
      <dgm:spPr/>
      <dgm:t>
        <a:bodyPr/>
        <a:lstStyle/>
        <a:p>
          <a:endParaRPr lang="en-GB"/>
        </a:p>
      </dgm:t>
    </dgm:pt>
    <dgm:pt modelId="{327A6CD3-E9EA-474C-9824-4011ED9B92EA}">
      <dgm:prSet/>
      <dgm:spPr/>
      <dgm:t>
        <a:bodyPr/>
        <a:lstStyle/>
        <a:p>
          <a:r>
            <a:rPr lang="en-GB" dirty="0"/>
            <a:t>Development of Prototype Phase 1 (8 Weeks)</a:t>
          </a:r>
        </a:p>
      </dgm:t>
    </dgm:pt>
    <dgm:pt modelId="{BBD288A9-9A85-A04B-BF8B-31A01B286114}" type="parTrans" cxnId="{22CEEA28-BEEF-EE4D-A9C2-39E3D4144348}">
      <dgm:prSet/>
      <dgm:spPr/>
      <dgm:t>
        <a:bodyPr/>
        <a:lstStyle/>
        <a:p>
          <a:endParaRPr lang="en-GB"/>
        </a:p>
      </dgm:t>
    </dgm:pt>
    <dgm:pt modelId="{B15F6D65-7CFF-2C42-B9AD-CDF1E0C9593D}" type="sibTrans" cxnId="{22CEEA28-BEEF-EE4D-A9C2-39E3D4144348}">
      <dgm:prSet/>
      <dgm:spPr/>
      <dgm:t>
        <a:bodyPr/>
        <a:lstStyle/>
        <a:p>
          <a:endParaRPr lang="en-GB"/>
        </a:p>
      </dgm:t>
    </dgm:pt>
    <dgm:pt modelId="{29FC36F7-3963-BF43-9DB2-CEA8A4396743}">
      <dgm:prSet/>
      <dgm:spPr/>
      <dgm:t>
        <a:bodyPr/>
        <a:lstStyle/>
        <a:p>
          <a:r>
            <a:rPr lang="en-GB" dirty="0"/>
            <a:t>Development of Prototype Phase 2 (6 Weeks)</a:t>
          </a:r>
        </a:p>
      </dgm:t>
    </dgm:pt>
    <dgm:pt modelId="{816885DA-8570-5448-B1C8-DF3F9D571CD4}" type="parTrans" cxnId="{C04C13BD-D343-114B-B0C9-AF430DCDF1F2}">
      <dgm:prSet/>
      <dgm:spPr/>
      <dgm:t>
        <a:bodyPr/>
        <a:lstStyle/>
        <a:p>
          <a:endParaRPr lang="en-GB"/>
        </a:p>
      </dgm:t>
    </dgm:pt>
    <dgm:pt modelId="{51A14A81-66B8-BE42-91D6-B2A2B6C80A1A}" type="sibTrans" cxnId="{C04C13BD-D343-114B-B0C9-AF430DCDF1F2}">
      <dgm:prSet/>
      <dgm:spPr/>
      <dgm:t>
        <a:bodyPr/>
        <a:lstStyle/>
        <a:p>
          <a:endParaRPr lang="en-GB"/>
        </a:p>
      </dgm:t>
    </dgm:pt>
    <dgm:pt modelId="{76E58043-B002-DB4B-A4A7-2F1A8C6AD37B}">
      <dgm:prSet/>
      <dgm:spPr/>
      <dgm:t>
        <a:bodyPr/>
        <a:lstStyle/>
        <a:p>
          <a:r>
            <a:rPr lang="en-GB" dirty="0"/>
            <a:t>Tests of phase 2 Prototype</a:t>
          </a:r>
        </a:p>
      </dgm:t>
    </dgm:pt>
    <dgm:pt modelId="{178D0DD4-755F-AF49-A6A9-58A56F810DCA}" type="parTrans" cxnId="{E1528265-FE80-8F4F-8896-F6AD2C60CF47}">
      <dgm:prSet/>
      <dgm:spPr/>
      <dgm:t>
        <a:bodyPr/>
        <a:lstStyle/>
        <a:p>
          <a:endParaRPr lang="en-GB"/>
        </a:p>
      </dgm:t>
    </dgm:pt>
    <dgm:pt modelId="{54AEF4C6-7F5E-D046-82F6-E6401F43E5EE}" type="sibTrans" cxnId="{E1528265-FE80-8F4F-8896-F6AD2C60CF47}">
      <dgm:prSet/>
      <dgm:spPr/>
      <dgm:t>
        <a:bodyPr/>
        <a:lstStyle/>
        <a:p>
          <a:endParaRPr lang="en-GB"/>
        </a:p>
      </dgm:t>
    </dgm:pt>
    <dgm:pt modelId="{3C5265A5-6ADC-304D-BB07-F3E97A2104EC}" type="pres">
      <dgm:prSet presAssocID="{0D8458B6-2789-FE4F-A488-C98A9333ABE8}" presName="outerComposite" presStyleCnt="0">
        <dgm:presLayoutVars>
          <dgm:chMax val="5"/>
          <dgm:dir/>
          <dgm:resizeHandles val="exact"/>
        </dgm:presLayoutVars>
      </dgm:prSet>
      <dgm:spPr/>
    </dgm:pt>
    <dgm:pt modelId="{50BF26D4-AC7B-354E-B79A-E77A72CC55FE}" type="pres">
      <dgm:prSet presAssocID="{0D8458B6-2789-FE4F-A488-C98A9333ABE8}" presName="dummyMaxCanvas" presStyleCnt="0">
        <dgm:presLayoutVars/>
      </dgm:prSet>
      <dgm:spPr/>
    </dgm:pt>
    <dgm:pt modelId="{0369654C-5882-5C4A-B6A0-940DCE9B768F}" type="pres">
      <dgm:prSet presAssocID="{0D8458B6-2789-FE4F-A488-C98A9333ABE8}" presName="FiveNodes_1" presStyleLbl="node1" presStyleIdx="0" presStyleCnt="5">
        <dgm:presLayoutVars>
          <dgm:bulletEnabled val="1"/>
        </dgm:presLayoutVars>
      </dgm:prSet>
      <dgm:spPr/>
    </dgm:pt>
    <dgm:pt modelId="{78390068-18F6-7144-9E6A-DF45B391F40B}" type="pres">
      <dgm:prSet presAssocID="{0D8458B6-2789-FE4F-A488-C98A9333ABE8}" presName="FiveNodes_2" presStyleLbl="node1" presStyleIdx="1" presStyleCnt="5">
        <dgm:presLayoutVars>
          <dgm:bulletEnabled val="1"/>
        </dgm:presLayoutVars>
      </dgm:prSet>
      <dgm:spPr/>
    </dgm:pt>
    <dgm:pt modelId="{D35351BD-1BBE-0B4E-914A-E5080FA35B25}" type="pres">
      <dgm:prSet presAssocID="{0D8458B6-2789-FE4F-A488-C98A9333ABE8}" presName="FiveNodes_3" presStyleLbl="node1" presStyleIdx="2" presStyleCnt="5">
        <dgm:presLayoutVars>
          <dgm:bulletEnabled val="1"/>
        </dgm:presLayoutVars>
      </dgm:prSet>
      <dgm:spPr/>
    </dgm:pt>
    <dgm:pt modelId="{2D9CE591-B15F-0149-94AD-56B5C1FD243C}" type="pres">
      <dgm:prSet presAssocID="{0D8458B6-2789-FE4F-A488-C98A9333ABE8}" presName="FiveNodes_4" presStyleLbl="node1" presStyleIdx="3" presStyleCnt="5">
        <dgm:presLayoutVars>
          <dgm:bulletEnabled val="1"/>
        </dgm:presLayoutVars>
      </dgm:prSet>
      <dgm:spPr/>
    </dgm:pt>
    <dgm:pt modelId="{F49C1E03-4D0A-3E44-8FF2-1E5B9149F261}" type="pres">
      <dgm:prSet presAssocID="{0D8458B6-2789-FE4F-A488-C98A9333ABE8}" presName="FiveNodes_5" presStyleLbl="node1" presStyleIdx="4" presStyleCnt="5">
        <dgm:presLayoutVars>
          <dgm:bulletEnabled val="1"/>
        </dgm:presLayoutVars>
      </dgm:prSet>
      <dgm:spPr/>
    </dgm:pt>
    <dgm:pt modelId="{1C88D360-3EAD-B146-BC2A-E8FCC9EA5343}" type="pres">
      <dgm:prSet presAssocID="{0D8458B6-2789-FE4F-A488-C98A9333ABE8}" presName="FiveConn_1-2" presStyleLbl="fgAccFollowNode1" presStyleIdx="0" presStyleCnt="4">
        <dgm:presLayoutVars>
          <dgm:bulletEnabled val="1"/>
        </dgm:presLayoutVars>
      </dgm:prSet>
      <dgm:spPr/>
    </dgm:pt>
    <dgm:pt modelId="{3A11698D-391E-594A-81B4-7B19AA8F3FD0}" type="pres">
      <dgm:prSet presAssocID="{0D8458B6-2789-FE4F-A488-C98A9333ABE8}" presName="FiveConn_2-3" presStyleLbl="fgAccFollowNode1" presStyleIdx="1" presStyleCnt="4">
        <dgm:presLayoutVars>
          <dgm:bulletEnabled val="1"/>
        </dgm:presLayoutVars>
      </dgm:prSet>
      <dgm:spPr/>
    </dgm:pt>
    <dgm:pt modelId="{17D00A72-80AA-854D-AB68-A47B51E919BF}" type="pres">
      <dgm:prSet presAssocID="{0D8458B6-2789-FE4F-A488-C98A9333ABE8}" presName="FiveConn_3-4" presStyleLbl="fgAccFollowNode1" presStyleIdx="2" presStyleCnt="4">
        <dgm:presLayoutVars>
          <dgm:bulletEnabled val="1"/>
        </dgm:presLayoutVars>
      </dgm:prSet>
      <dgm:spPr/>
    </dgm:pt>
    <dgm:pt modelId="{4C82AAAD-FFF2-0045-8F55-390A668CE8A5}" type="pres">
      <dgm:prSet presAssocID="{0D8458B6-2789-FE4F-A488-C98A9333ABE8}" presName="FiveConn_4-5" presStyleLbl="fgAccFollowNode1" presStyleIdx="3" presStyleCnt="4">
        <dgm:presLayoutVars>
          <dgm:bulletEnabled val="1"/>
        </dgm:presLayoutVars>
      </dgm:prSet>
      <dgm:spPr/>
    </dgm:pt>
    <dgm:pt modelId="{29AE6FE7-CFA1-1345-9393-7B067FBAE83F}" type="pres">
      <dgm:prSet presAssocID="{0D8458B6-2789-FE4F-A488-C98A9333ABE8}" presName="FiveNodes_1_text" presStyleLbl="node1" presStyleIdx="4" presStyleCnt="5">
        <dgm:presLayoutVars>
          <dgm:bulletEnabled val="1"/>
        </dgm:presLayoutVars>
      </dgm:prSet>
      <dgm:spPr/>
    </dgm:pt>
    <dgm:pt modelId="{A4995F4C-E232-2A4B-A95A-F3F24C3EC56E}" type="pres">
      <dgm:prSet presAssocID="{0D8458B6-2789-FE4F-A488-C98A9333ABE8}" presName="FiveNodes_2_text" presStyleLbl="node1" presStyleIdx="4" presStyleCnt="5">
        <dgm:presLayoutVars>
          <dgm:bulletEnabled val="1"/>
        </dgm:presLayoutVars>
      </dgm:prSet>
      <dgm:spPr/>
    </dgm:pt>
    <dgm:pt modelId="{73C4BDFF-DBF0-374B-99DF-707FCBBCB527}" type="pres">
      <dgm:prSet presAssocID="{0D8458B6-2789-FE4F-A488-C98A9333ABE8}" presName="FiveNodes_3_text" presStyleLbl="node1" presStyleIdx="4" presStyleCnt="5">
        <dgm:presLayoutVars>
          <dgm:bulletEnabled val="1"/>
        </dgm:presLayoutVars>
      </dgm:prSet>
      <dgm:spPr/>
    </dgm:pt>
    <dgm:pt modelId="{0875A795-AA28-1746-945B-60BC86309EAE}" type="pres">
      <dgm:prSet presAssocID="{0D8458B6-2789-FE4F-A488-C98A9333ABE8}" presName="FiveNodes_4_text" presStyleLbl="node1" presStyleIdx="4" presStyleCnt="5">
        <dgm:presLayoutVars>
          <dgm:bulletEnabled val="1"/>
        </dgm:presLayoutVars>
      </dgm:prSet>
      <dgm:spPr/>
    </dgm:pt>
    <dgm:pt modelId="{F963168A-8F94-4543-8362-6D53415947F3}" type="pres">
      <dgm:prSet presAssocID="{0D8458B6-2789-FE4F-A488-C98A9333ABE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7F8B705-0727-4045-80A7-20896916410A}" srcId="{0D8458B6-2789-FE4F-A488-C98A9333ABE8}" destId="{73E94FCF-6F2A-5947-8D1A-E9906934D80B}" srcOrd="4" destOrd="0" parTransId="{3717946D-3F67-B149-AE1B-4C81B0B28F38}" sibTransId="{001E1CB2-2D33-314E-BB9E-671DA41C3E46}"/>
    <dgm:cxn modelId="{30091D1C-B25D-6249-BCFF-BD2D32C382B6}" type="presOf" srcId="{B4B7C386-5000-7340-B11E-A6339A7A687C}" destId="{29AE6FE7-CFA1-1345-9393-7B067FBAE83F}" srcOrd="1" destOrd="0" presId="urn:microsoft.com/office/officeart/2005/8/layout/vProcess5"/>
    <dgm:cxn modelId="{CB6CFF26-D910-854C-A9B0-A58688C2D689}" type="presOf" srcId="{73E94FCF-6F2A-5947-8D1A-E9906934D80B}" destId="{F49C1E03-4D0A-3E44-8FF2-1E5B9149F261}" srcOrd="0" destOrd="0" presId="urn:microsoft.com/office/officeart/2005/8/layout/vProcess5"/>
    <dgm:cxn modelId="{C0C8D527-33CE-4E49-BF5C-CAB47081D0FA}" type="presOf" srcId="{D07B1C21-C839-CA4F-AE0E-1D8CD5C63F13}" destId="{78390068-18F6-7144-9E6A-DF45B391F40B}" srcOrd="0" destOrd="0" presId="urn:microsoft.com/office/officeart/2005/8/layout/vProcess5"/>
    <dgm:cxn modelId="{22CEEA28-BEEF-EE4D-A9C2-39E3D4144348}" srcId="{0D8458B6-2789-FE4F-A488-C98A9333ABE8}" destId="{327A6CD3-E9EA-474C-9824-4011ED9B92EA}" srcOrd="2" destOrd="0" parTransId="{BBD288A9-9A85-A04B-BF8B-31A01B286114}" sibTransId="{B15F6D65-7CFF-2C42-B9AD-CDF1E0C9593D}"/>
    <dgm:cxn modelId="{0BC31E30-8228-2C4B-83D3-C7944A723685}" type="presOf" srcId="{9A991E7C-BD5D-0140-8A30-4AFB5E276D14}" destId="{3A11698D-391E-594A-81B4-7B19AA8F3FD0}" srcOrd="0" destOrd="0" presId="urn:microsoft.com/office/officeart/2005/8/layout/vProcess5"/>
    <dgm:cxn modelId="{A56C4348-1098-E24E-B301-0D0ED97C20A2}" srcId="{0D8458B6-2789-FE4F-A488-C98A9333ABE8}" destId="{D07B1C21-C839-CA4F-AE0E-1D8CD5C63F13}" srcOrd="1" destOrd="0" parTransId="{2BF5AADD-BB27-2E4D-9DE9-44945E4D0B6C}" sibTransId="{9A991E7C-BD5D-0140-8A30-4AFB5E276D14}"/>
    <dgm:cxn modelId="{A36D1157-4807-514D-9D33-5218BD819635}" type="presOf" srcId="{1E7841AE-9158-A044-B793-CB1B75497D89}" destId="{F49C1E03-4D0A-3E44-8FF2-1E5B9149F261}" srcOrd="0" destOrd="1" presId="urn:microsoft.com/office/officeart/2005/8/layout/vProcess5"/>
    <dgm:cxn modelId="{E1528265-FE80-8F4F-8896-F6AD2C60CF47}" srcId="{29FC36F7-3963-BF43-9DB2-CEA8A4396743}" destId="{76E58043-B002-DB4B-A4A7-2F1A8C6AD37B}" srcOrd="0" destOrd="0" parTransId="{178D0DD4-755F-AF49-A6A9-58A56F810DCA}" sibTransId="{54AEF4C6-7F5E-D046-82F6-E6401F43E5EE}"/>
    <dgm:cxn modelId="{DE1F316A-B738-E94F-B923-A2018A2BE8EF}" type="presOf" srcId="{29FC36F7-3963-BF43-9DB2-CEA8A4396743}" destId="{2D9CE591-B15F-0149-94AD-56B5C1FD243C}" srcOrd="0" destOrd="0" presId="urn:microsoft.com/office/officeart/2005/8/layout/vProcess5"/>
    <dgm:cxn modelId="{FAA6BA6C-DB1E-5847-82BB-7A632669DB18}" type="presOf" srcId="{327A6CD3-E9EA-474C-9824-4011ED9B92EA}" destId="{D35351BD-1BBE-0B4E-914A-E5080FA35B25}" srcOrd="0" destOrd="0" presId="urn:microsoft.com/office/officeart/2005/8/layout/vProcess5"/>
    <dgm:cxn modelId="{E32ED675-C2CC-7E46-AF91-D8C663C5B9A1}" type="presOf" srcId="{51A14A81-66B8-BE42-91D6-B2A2B6C80A1A}" destId="{4C82AAAD-FFF2-0045-8F55-390A668CE8A5}" srcOrd="0" destOrd="0" presId="urn:microsoft.com/office/officeart/2005/8/layout/vProcess5"/>
    <dgm:cxn modelId="{A79DCF76-A0EF-D44A-8384-E776C31BFE2E}" type="presOf" srcId="{0D8458B6-2789-FE4F-A488-C98A9333ABE8}" destId="{3C5265A5-6ADC-304D-BB07-F3E97A2104EC}" srcOrd="0" destOrd="0" presId="urn:microsoft.com/office/officeart/2005/8/layout/vProcess5"/>
    <dgm:cxn modelId="{1C675B78-804C-A148-AA9C-5B72854F7A6D}" type="presOf" srcId="{1E7841AE-9158-A044-B793-CB1B75497D89}" destId="{F963168A-8F94-4543-8362-6D53415947F3}" srcOrd="1" destOrd="1" presId="urn:microsoft.com/office/officeart/2005/8/layout/vProcess5"/>
    <dgm:cxn modelId="{84BB4A80-B033-034D-9337-18E2865FCECD}" type="presOf" srcId="{8A0222AF-2C8D-7E49-A82C-4D87E20D5476}" destId="{73C4BDFF-DBF0-374B-99DF-707FCBBCB527}" srcOrd="1" destOrd="1" presId="urn:microsoft.com/office/officeart/2005/8/layout/vProcess5"/>
    <dgm:cxn modelId="{FA70CA85-46E7-A84F-9266-B13252D23B38}" srcId="{73E94FCF-6F2A-5947-8D1A-E9906934D80B}" destId="{1E7841AE-9158-A044-B793-CB1B75497D89}" srcOrd="0" destOrd="0" parTransId="{92783FD5-15B7-3048-9827-A1895BA3B3A7}" sibTransId="{D20BC6BA-41CA-A54A-AFEF-B427F70C0386}"/>
    <dgm:cxn modelId="{E53B5D8A-34A6-1041-8C8E-4B4429A185CF}" srcId="{327A6CD3-E9EA-474C-9824-4011ED9B92EA}" destId="{8A0222AF-2C8D-7E49-A82C-4D87E20D5476}" srcOrd="0" destOrd="0" parTransId="{2A99DC1C-C467-684E-8F90-7594B2726890}" sibTransId="{F41A0FEE-5829-B94D-9C5D-D2EC7BE2ECF5}"/>
    <dgm:cxn modelId="{0D61D2A0-4079-B44A-A0D5-0333B5B893AF}" type="presOf" srcId="{76E58043-B002-DB4B-A4A7-2F1A8C6AD37B}" destId="{2D9CE591-B15F-0149-94AD-56B5C1FD243C}" srcOrd="0" destOrd="1" presId="urn:microsoft.com/office/officeart/2005/8/layout/vProcess5"/>
    <dgm:cxn modelId="{CAD8F9A6-C811-4E43-A0DF-81CCD43AD5DB}" type="presOf" srcId="{D07B1C21-C839-CA4F-AE0E-1D8CD5C63F13}" destId="{A4995F4C-E232-2A4B-A95A-F3F24C3EC56E}" srcOrd="1" destOrd="0" presId="urn:microsoft.com/office/officeart/2005/8/layout/vProcess5"/>
    <dgm:cxn modelId="{F8A1B8AD-F62F-3C40-997C-59804CF03A8D}" type="presOf" srcId="{327A6CD3-E9EA-474C-9824-4011ED9B92EA}" destId="{73C4BDFF-DBF0-374B-99DF-707FCBBCB527}" srcOrd="1" destOrd="0" presId="urn:microsoft.com/office/officeart/2005/8/layout/vProcess5"/>
    <dgm:cxn modelId="{B2DD43AE-F799-9F44-A72B-6CA4F541E847}" type="presOf" srcId="{B15F6D65-7CFF-2C42-B9AD-CDF1E0C9593D}" destId="{17D00A72-80AA-854D-AB68-A47B51E919BF}" srcOrd="0" destOrd="0" presId="urn:microsoft.com/office/officeart/2005/8/layout/vProcess5"/>
    <dgm:cxn modelId="{848A13B4-065B-A246-8132-984B473011AE}" type="presOf" srcId="{67202E25-3B6C-2640-B776-8F864C63C4D6}" destId="{1C88D360-3EAD-B146-BC2A-E8FCC9EA5343}" srcOrd="0" destOrd="0" presId="urn:microsoft.com/office/officeart/2005/8/layout/vProcess5"/>
    <dgm:cxn modelId="{C04C13BD-D343-114B-B0C9-AF430DCDF1F2}" srcId="{0D8458B6-2789-FE4F-A488-C98A9333ABE8}" destId="{29FC36F7-3963-BF43-9DB2-CEA8A4396743}" srcOrd="3" destOrd="0" parTransId="{816885DA-8570-5448-B1C8-DF3F9D571CD4}" sibTransId="{51A14A81-66B8-BE42-91D6-B2A2B6C80A1A}"/>
    <dgm:cxn modelId="{93B691C2-2BED-3149-946C-D297293308D9}" type="presOf" srcId="{73E94FCF-6F2A-5947-8D1A-E9906934D80B}" destId="{F963168A-8F94-4543-8362-6D53415947F3}" srcOrd="1" destOrd="0" presId="urn:microsoft.com/office/officeart/2005/8/layout/vProcess5"/>
    <dgm:cxn modelId="{FE22A6DB-4C49-7742-B815-D7FE02C491B5}" type="presOf" srcId="{76E58043-B002-DB4B-A4A7-2F1A8C6AD37B}" destId="{0875A795-AA28-1746-945B-60BC86309EAE}" srcOrd="1" destOrd="1" presId="urn:microsoft.com/office/officeart/2005/8/layout/vProcess5"/>
    <dgm:cxn modelId="{B9F7EBDC-3CA2-F24E-8F08-A01647C52542}" srcId="{0D8458B6-2789-FE4F-A488-C98A9333ABE8}" destId="{B4B7C386-5000-7340-B11E-A6339A7A687C}" srcOrd="0" destOrd="0" parTransId="{EECA40B7-33EE-FB46-B520-F4C45162D72A}" sibTransId="{67202E25-3B6C-2640-B776-8F864C63C4D6}"/>
    <dgm:cxn modelId="{3924A6E2-A4A6-6343-B74C-80CB7DCFE217}" type="presOf" srcId="{B4B7C386-5000-7340-B11E-A6339A7A687C}" destId="{0369654C-5882-5C4A-B6A0-940DCE9B768F}" srcOrd="0" destOrd="0" presId="urn:microsoft.com/office/officeart/2005/8/layout/vProcess5"/>
    <dgm:cxn modelId="{F4A89CEB-B302-4847-BAED-C4B8A8BFB2BE}" type="presOf" srcId="{29FC36F7-3963-BF43-9DB2-CEA8A4396743}" destId="{0875A795-AA28-1746-945B-60BC86309EAE}" srcOrd="1" destOrd="0" presId="urn:microsoft.com/office/officeart/2005/8/layout/vProcess5"/>
    <dgm:cxn modelId="{96F939F4-14AF-1C49-9DE8-F949AE52A6A9}" type="presOf" srcId="{8A0222AF-2C8D-7E49-A82C-4D87E20D5476}" destId="{D35351BD-1BBE-0B4E-914A-E5080FA35B25}" srcOrd="0" destOrd="1" presId="urn:microsoft.com/office/officeart/2005/8/layout/vProcess5"/>
    <dgm:cxn modelId="{985B788F-B695-4D45-A0E3-B94A30048B80}" type="presParOf" srcId="{3C5265A5-6ADC-304D-BB07-F3E97A2104EC}" destId="{50BF26D4-AC7B-354E-B79A-E77A72CC55FE}" srcOrd="0" destOrd="0" presId="urn:microsoft.com/office/officeart/2005/8/layout/vProcess5"/>
    <dgm:cxn modelId="{64A7DA42-BF70-7143-9994-B1C5B2CB87FF}" type="presParOf" srcId="{3C5265A5-6ADC-304D-BB07-F3E97A2104EC}" destId="{0369654C-5882-5C4A-B6A0-940DCE9B768F}" srcOrd="1" destOrd="0" presId="urn:microsoft.com/office/officeart/2005/8/layout/vProcess5"/>
    <dgm:cxn modelId="{44B7B71F-7BD3-BA49-B1F8-397FDCA9486F}" type="presParOf" srcId="{3C5265A5-6ADC-304D-BB07-F3E97A2104EC}" destId="{78390068-18F6-7144-9E6A-DF45B391F40B}" srcOrd="2" destOrd="0" presId="urn:microsoft.com/office/officeart/2005/8/layout/vProcess5"/>
    <dgm:cxn modelId="{8D2083BB-EAEE-E341-A042-4DD018E95EA9}" type="presParOf" srcId="{3C5265A5-6ADC-304D-BB07-F3E97A2104EC}" destId="{D35351BD-1BBE-0B4E-914A-E5080FA35B25}" srcOrd="3" destOrd="0" presId="urn:microsoft.com/office/officeart/2005/8/layout/vProcess5"/>
    <dgm:cxn modelId="{61022E4B-53F1-4146-94C1-AB307F223167}" type="presParOf" srcId="{3C5265A5-6ADC-304D-BB07-F3E97A2104EC}" destId="{2D9CE591-B15F-0149-94AD-56B5C1FD243C}" srcOrd="4" destOrd="0" presId="urn:microsoft.com/office/officeart/2005/8/layout/vProcess5"/>
    <dgm:cxn modelId="{46015C5A-F864-A441-982C-450BEBCF1587}" type="presParOf" srcId="{3C5265A5-6ADC-304D-BB07-F3E97A2104EC}" destId="{F49C1E03-4D0A-3E44-8FF2-1E5B9149F261}" srcOrd="5" destOrd="0" presId="urn:microsoft.com/office/officeart/2005/8/layout/vProcess5"/>
    <dgm:cxn modelId="{C0C8C37B-E3CF-9049-B91D-37A14014562E}" type="presParOf" srcId="{3C5265A5-6ADC-304D-BB07-F3E97A2104EC}" destId="{1C88D360-3EAD-B146-BC2A-E8FCC9EA5343}" srcOrd="6" destOrd="0" presId="urn:microsoft.com/office/officeart/2005/8/layout/vProcess5"/>
    <dgm:cxn modelId="{EF284775-CCFF-0744-B20F-7098F523A5DA}" type="presParOf" srcId="{3C5265A5-6ADC-304D-BB07-F3E97A2104EC}" destId="{3A11698D-391E-594A-81B4-7B19AA8F3FD0}" srcOrd="7" destOrd="0" presId="urn:microsoft.com/office/officeart/2005/8/layout/vProcess5"/>
    <dgm:cxn modelId="{BF81020E-4F4D-A644-B1D1-2B94F01A919B}" type="presParOf" srcId="{3C5265A5-6ADC-304D-BB07-F3E97A2104EC}" destId="{17D00A72-80AA-854D-AB68-A47B51E919BF}" srcOrd="8" destOrd="0" presId="urn:microsoft.com/office/officeart/2005/8/layout/vProcess5"/>
    <dgm:cxn modelId="{855EC0B2-A1F4-B94E-BFEB-F53BB418A1D9}" type="presParOf" srcId="{3C5265A5-6ADC-304D-BB07-F3E97A2104EC}" destId="{4C82AAAD-FFF2-0045-8F55-390A668CE8A5}" srcOrd="9" destOrd="0" presId="urn:microsoft.com/office/officeart/2005/8/layout/vProcess5"/>
    <dgm:cxn modelId="{D9BD942C-9B41-1A44-AEFF-478CA6AE19B6}" type="presParOf" srcId="{3C5265A5-6ADC-304D-BB07-F3E97A2104EC}" destId="{29AE6FE7-CFA1-1345-9393-7B067FBAE83F}" srcOrd="10" destOrd="0" presId="urn:microsoft.com/office/officeart/2005/8/layout/vProcess5"/>
    <dgm:cxn modelId="{D85B5CB1-66D5-F44A-93BE-E7744EE9F539}" type="presParOf" srcId="{3C5265A5-6ADC-304D-BB07-F3E97A2104EC}" destId="{A4995F4C-E232-2A4B-A95A-F3F24C3EC56E}" srcOrd="11" destOrd="0" presId="urn:microsoft.com/office/officeart/2005/8/layout/vProcess5"/>
    <dgm:cxn modelId="{074C2D60-3A4C-CA46-A8DD-0D3B94FC2507}" type="presParOf" srcId="{3C5265A5-6ADC-304D-BB07-F3E97A2104EC}" destId="{73C4BDFF-DBF0-374B-99DF-707FCBBCB527}" srcOrd="12" destOrd="0" presId="urn:microsoft.com/office/officeart/2005/8/layout/vProcess5"/>
    <dgm:cxn modelId="{1666FA1A-1E07-F84B-A5D2-AF8BA579FEF1}" type="presParOf" srcId="{3C5265A5-6ADC-304D-BB07-F3E97A2104EC}" destId="{0875A795-AA28-1746-945B-60BC86309EAE}" srcOrd="13" destOrd="0" presId="urn:microsoft.com/office/officeart/2005/8/layout/vProcess5"/>
    <dgm:cxn modelId="{10BCDC7E-8FAE-D24D-80C2-014DEC58526E}" type="presParOf" srcId="{3C5265A5-6ADC-304D-BB07-F3E97A2104EC}" destId="{F963168A-8F94-4543-8362-6D53415947F3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822823-FC37-394C-90CE-03C0196578B6}" type="doc">
      <dgm:prSet loTypeId="urn:microsoft.com/office/officeart/2005/8/layout/cycle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0C494179-C8BE-594A-9BA1-8EC7D6668D8D}">
      <dgm:prSet phldrT="[Text]"/>
      <dgm:spPr/>
      <dgm:t>
        <a:bodyPr/>
        <a:lstStyle/>
        <a:p>
          <a:r>
            <a:rPr lang="en-GB" b="1" dirty="0"/>
            <a:t>Necessity</a:t>
          </a:r>
        </a:p>
      </dgm:t>
    </dgm:pt>
    <dgm:pt modelId="{235710E8-DB7A-A141-8FE3-352B6DA7C76F}" type="parTrans" cxnId="{345BACAD-3ED6-8645-9BB1-43A0CC139166}">
      <dgm:prSet/>
      <dgm:spPr/>
      <dgm:t>
        <a:bodyPr/>
        <a:lstStyle/>
        <a:p>
          <a:endParaRPr lang="en-GB"/>
        </a:p>
      </dgm:t>
    </dgm:pt>
    <dgm:pt modelId="{D328A70E-981B-464A-B0D6-BFB0CA0D6ED6}" type="sibTrans" cxnId="{345BACAD-3ED6-8645-9BB1-43A0CC139166}">
      <dgm:prSet/>
      <dgm:spPr/>
      <dgm:t>
        <a:bodyPr/>
        <a:lstStyle/>
        <a:p>
          <a:endParaRPr lang="en-GB"/>
        </a:p>
      </dgm:t>
    </dgm:pt>
    <dgm:pt modelId="{EA9D0AB0-5CA4-3C4B-9B89-C79C909FF444}">
      <dgm:prSet phldrT="[Text]"/>
      <dgm:spPr/>
      <dgm:t>
        <a:bodyPr/>
        <a:lstStyle/>
        <a:p>
          <a:r>
            <a:rPr lang="en-GB" b="1" dirty="0"/>
            <a:t>Problem</a:t>
          </a:r>
        </a:p>
      </dgm:t>
    </dgm:pt>
    <dgm:pt modelId="{0FCF34B3-048B-4347-B103-96170FA57B11}" type="parTrans" cxnId="{4C3CE46C-0A3E-3F4F-B0C1-05300EE38D4B}">
      <dgm:prSet/>
      <dgm:spPr/>
      <dgm:t>
        <a:bodyPr/>
        <a:lstStyle/>
        <a:p>
          <a:endParaRPr lang="en-GB"/>
        </a:p>
      </dgm:t>
    </dgm:pt>
    <dgm:pt modelId="{DE8AA7FF-7580-B44B-971D-06371CD778DA}" type="sibTrans" cxnId="{4C3CE46C-0A3E-3F4F-B0C1-05300EE38D4B}">
      <dgm:prSet/>
      <dgm:spPr/>
      <dgm:t>
        <a:bodyPr/>
        <a:lstStyle/>
        <a:p>
          <a:endParaRPr lang="en-GB"/>
        </a:p>
      </dgm:t>
    </dgm:pt>
    <dgm:pt modelId="{20FD420D-4738-3F49-9CE5-C48546EB901D}">
      <dgm:prSet phldrT="[Text]"/>
      <dgm:spPr/>
      <dgm:t>
        <a:bodyPr/>
        <a:lstStyle/>
        <a:p>
          <a:r>
            <a:rPr lang="en-GB" b="1" dirty="0"/>
            <a:t>Idea/Contribution</a:t>
          </a:r>
        </a:p>
      </dgm:t>
    </dgm:pt>
    <dgm:pt modelId="{39A5A57F-0E07-2348-AD9A-AF799EB0952C}" type="parTrans" cxnId="{B8F0CF69-C6B6-9A4B-A225-F91B4710F437}">
      <dgm:prSet/>
      <dgm:spPr/>
      <dgm:t>
        <a:bodyPr/>
        <a:lstStyle/>
        <a:p>
          <a:endParaRPr lang="en-GB"/>
        </a:p>
      </dgm:t>
    </dgm:pt>
    <dgm:pt modelId="{6407A7B2-CFDF-584D-BFB8-8C4722C89259}" type="sibTrans" cxnId="{B8F0CF69-C6B6-9A4B-A225-F91B4710F437}">
      <dgm:prSet/>
      <dgm:spPr/>
      <dgm:t>
        <a:bodyPr/>
        <a:lstStyle/>
        <a:p>
          <a:endParaRPr lang="en-GB"/>
        </a:p>
      </dgm:t>
    </dgm:pt>
    <dgm:pt modelId="{077017E7-7EDF-AE42-8F79-6159F2E2F821}">
      <dgm:prSet phldrT="[Text]"/>
      <dgm:spPr/>
      <dgm:t>
        <a:bodyPr/>
        <a:lstStyle/>
        <a:p>
          <a:r>
            <a:rPr lang="en-GB" b="1" dirty="0"/>
            <a:t>Solution</a:t>
          </a:r>
        </a:p>
      </dgm:t>
    </dgm:pt>
    <dgm:pt modelId="{C111DB8F-C091-584D-AA36-9D267A235ECB}" type="parTrans" cxnId="{81881A96-ED4C-5A48-A5D7-97596040EA30}">
      <dgm:prSet/>
      <dgm:spPr/>
      <dgm:t>
        <a:bodyPr/>
        <a:lstStyle/>
        <a:p>
          <a:endParaRPr lang="en-GB"/>
        </a:p>
      </dgm:t>
    </dgm:pt>
    <dgm:pt modelId="{11AC9D9B-D608-394B-8B54-495740A63FD6}" type="sibTrans" cxnId="{81881A96-ED4C-5A48-A5D7-97596040EA30}">
      <dgm:prSet/>
      <dgm:spPr/>
      <dgm:t>
        <a:bodyPr/>
        <a:lstStyle/>
        <a:p>
          <a:endParaRPr lang="en-GB"/>
        </a:p>
      </dgm:t>
    </dgm:pt>
    <dgm:pt modelId="{D9010F07-18B2-D84D-ACC3-1FD6A222C9BB}" type="pres">
      <dgm:prSet presAssocID="{6B822823-FC37-394C-90CE-03C0196578B6}" presName="cycle" presStyleCnt="0">
        <dgm:presLayoutVars>
          <dgm:dir/>
          <dgm:resizeHandles val="exact"/>
        </dgm:presLayoutVars>
      </dgm:prSet>
      <dgm:spPr/>
    </dgm:pt>
    <dgm:pt modelId="{72BF051E-49A1-994D-BDF0-F8FBBBB10582}" type="pres">
      <dgm:prSet presAssocID="{0C494179-C8BE-594A-9BA1-8EC7D6668D8D}" presName="node" presStyleLbl="node1" presStyleIdx="0" presStyleCnt="4">
        <dgm:presLayoutVars>
          <dgm:bulletEnabled val="1"/>
        </dgm:presLayoutVars>
      </dgm:prSet>
      <dgm:spPr/>
    </dgm:pt>
    <dgm:pt modelId="{4850942C-767F-F840-A48A-4A5869FDE692}" type="pres">
      <dgm:prSet presAssocID="{0C494179-C8BE-594A-9BA1-8EC7D6668D8D}" presName="spNode" presStyleCnt="0"/>
      <dgm:spPr/>
    </dgm:pt>
    <dgm:pt modelId="{BCD0460B-D9CE-AB4F-9905-04482FE86194}" type="pres">
      <dgm:prSet presAssocID="{D328A70E-981B-464A-B0D6-BFB0CA0D6ED6}" presName="sibTrans" presStyleLbl="sibTrans1D1" presStyleIdx="0" presStyleCnt="4"/>
      <dgm:spPr/>
    </dgm:pt>
    <dgm:pt modelId="{EB1044FE-4625-864C-AAA4-6F30AE1F443F}" type="pres">
      <dgm:prSet presAssocID="{EA9D0AB0-5CA4-3C4B-9B89-C79C909FF444}" presName="node" presStyleLbl="node1" presStyleIdx="1" presStyleCnt="4">
        <dgm:presLayoutVars>
          <dgm:bulletEnabled val="1"/>
        </dgm:presLayoutVars>
      </dgm:prSet>
      <dgm:spPr/>
    </dgm:pt>
    <dgm:pt modelId="{A567A29E-0AE0-114D-9688-40D6122D0902}" type="pres">
      <dgm:prSet presAssocID="{EA9D0AB0-5CA4-3C4B-9B89-C79C909FF444}" presName="spNode" presStyleCnt="0"/>
      <dgm:spPr/>
    </dgm:pt>
    <dgm:pt modelId="{00CFA56C-B1CA-F849-AA12-5024EDF0455F}" type="pres">
      <dgm:prSet presAssocID="{DE8AA7FF-7580-B44B-971D-06371CD778DA}" presName="sibTrans" presStyleLbl="sibTrans1D1" presStyleIdx="1" presStyleCnt="4"/>
      <dgm:spPr/>
    </dgm:pt>
    <dgm:pt modelId="{F991526E-A0CE-A648-9AFF-C5B071C94106}" type="pres">
      <dgm:prSet presAssocID="{20FD420D-4738-3F49-9CE5-C48546EB901D}" presName="node" presStyleLbl="node1" presStyleIdx="2" presStyleCnt="4">
        <dgm:presLayoutVars>
          <dgm:bulletEnabled val="1"/>
        </dgm:presLayoutVars>
      </dgm:prSet>
      <dgm:spPr/>
    </dgm:pt>
    <dgm:pt modelId="{7EDDC13D-7068-C748-82A4-AB954DBCEBD6}" type="pres">
      <dgm:prSet presAssocID="{20FD420D-4738-3F49-9CE5-C48546EB901D}" presName="spNode" presStyleCnt="0"/>
      <dgm:spPr/>
    </dgm:pt>
    <dgm:pt modelId="{4DD1AE10-9934-7E42-8A21-444E50C3DC3A}" type="pres">
      <dgm:prSet presAssocID="{6407A7B2-CFDF-584D-BFB8-8C4722C89259}" presName="sibTrans" presStyleLbl="sibTrans1D1" presStyleIdx="2" presStyleCnt="4"/>
      <dgm:spPr/>
    </dgm:pt>
    <dgm:pt modelId="{00AE2E4D-5958-D44D-88D8-CDB2D0F71ECD}" type="pres">
      <dgm:prSet presAssocID="{077017E7-7EDF-AE42-8F79-6159F2E2F821}" presName="node" presStyleLbl="node1" presStyleIdx="3" presStyleCnt="4">
        <dgm:presLayoutVars>
          <dgm:bulletEnabled val="1"/>
        </dgm:presLayoutVars>
      </dgm:prSet>
      <dgm:spPr/>
    </dgm:pt>
    <dgm:pt modelId="{042D3FF8-2FBD-F94F-9A0A-B7FCD180492D}" type="pres">
      <dgm:prSet presAssocID="{077017E7-7EDF-AE42-8F79-6159F2E2F821}" presName="spNode" presStyleCnt="0"/>
      <dgm:spPr/>
    </dgm:pt>
    <dgm:pt modelId="{5CC23AAC-019B-F344-BA49-C116A70708CC}" type="pres">
      <dgm:prSet presAssocID="{11AC9D9B-D608-394B-8B54-495740A63FD6}" presName="sibTrans" presStyleLbl="sibTrans1D1" presStyleIdx="3" presStyleCnt="4"/>
      <dgm:spPr/>
    </dgm:pt>
  </dgm:ptLst>
  <dgm:cxnLst>
    <dgm:cxn modelId="{4D243B1B-7668-4A40-AA4A-53198A72309A}" type="presOf" srcId="{DE8AA7FF-7580-B44B-971D-06371CD778DA}" destId="{00CFA56C-B1CA-F849-AA12-5024EDF0455F}" srcOrd="0" destOrd="0" presId="urn:microsoft.com/office/officeart/2005/8/layout/cycle5"/>
    <dgm:cxn modelId="{0B514332-2B9E-924E-90A1-6173818F0984}" type="presOf" srcId="{6B822823-FC37-394C-90CE-03C0196578B6}" destId="{D9010F07-18B2-D84D-ACC3-1FD6A222C9BB}" srcOrd="0" destOrd="0" presId="urn:microsoft.com/office/officeart/2005/8/layout/cycle5"/>
    <dgm:cxn modelId="{6CD52237-3C97-5B41-ACBA-856EC5BD05A5}" type="presOf" srcId="{6407A7B2-CFDF-584D-BFB8-8C4722C89259}" destId="{4DD1AE10-9934-7E42-8A21-444E50C3DC3A}" srcOrd="0" destOrd="0" presId="urn:microsoft.com/office/officeart/2005/8/layout/cycle5"/>
    <dgm:cxn modelId="{7F3B6253-28DC-344B-8610-25C420135A0F}" type="presOf" srcId="{077017E7-7EDF-AE42-8F79-6159F2E2F821}" destId="{00AE2E4D-5958-D44D-88D8-CDB2D0F71ECD}" srcOrd="0" destOrd="0" presId="urn:microsoft.com/office/officeart/2005/8/layout/cycle5"/>
    <dgm:cxn modelId="{97EEFF5B-CB06-FA4A-887A-9E15EFA9BA56}" type="presOf" srcId="{11AC9D9B-D608-394B-8B54-495740A63FD6}" destId="{5CC23AAC-019B-F344-BA49-C116A70708CC}" srcOrd="0" destOrd="0" presId="urn:microsoft.com/office/officeart/2005/8/layout/cycle5"/>
    <dgm:cxn modelId="{B8F0CF69-C6B6-9A4B-A225-F91B4710F437}" srcId="{6B822823-FC37-394C-90CE-03C0196578B6}" destId="{20FD420D-4738-3F49-9CE5-C48546EB901D}" srcOrd="2" destOrd="0" parTransId="{39A5A57F-0E07-2348-AD9A-AF799EB0952C}" sibTransId="{6407A7B2-CFDF-584D-BFB8-8C4722C89259}"/>
    <dgm:cxn modelId="{4C3CE46C-0A3E-3F4F-B0C1-05300EE38D4B}" srcId="{6B822823-FC37-394C-90CE-03C0196578B6}" destId="{EA9D0AB0-5CA4-3C4B-9B89-C79C909FF444}" srcOrd="1" destOrd="0" parTransId="{0FCF34B3-048B-4347-B103-96170FA57B11}" sibTransId="{DE8AA7FF-7580-B44B-971D-06371CD778DA}"/>
    <dgm:cxn modelId="{B8BD0076-4A1F-714F-892C-28B63B2709E7}" type="presOf" srcId="{D328A70E-981B-464A-B0D6-BFB0CA0D6ED6}" destId="{BCD0460B-D9CE-AB4F-9905-04482FE86194}" srcOrd="0" destOrd="0" presId="urn:microsoft.com/office/officeart/2005/8/layout/cycle5"/>
    <dgm:cxn modelId="{2F6DD68F-1BB8-F94F-A23F-10E2FD2BD089}" type="presOf" srcId="{20FD420D-4738-3F49-9CE5-C48546EB901D}" destId="{F991526E-A0CE-A648-9AFF-C5B071C94106}" srcOrd="0" destOrd="0" presId="urn:microsoft.com/office/officeart/2005/8/layout/cycle5"/>
    <dgm:cxn modelId="{81881A96-ED4C-5A48-A5D7-97596040EA30}" srcId="{6B822823-FC37-394C-90CE-03C0196578B6}" destId="{077017E7-7EDF-AE42-8F79-6159F2E2F821}" srcOrd="3" destOrd="0" parTransId="{C111DB8F-C091-584D-AA36-9D267A235ECB}" sibTransId="{11AC9D9B-D608-394B-8B54-495740A63FD6}"/>
    <dgm:cxn modelId="{D4521BA9-2AE0-694B-869D-16D389431CD7}" type="presOf" srcId="{0C494179-C8BE-594A-9BA1-8EC7D6668D8D}" destId="{72BF051E-49A1-994D-BDF0-F8FBBBB10582}" srcOrd="0" destOrd="0" presId="urn:microsoft.com/office/officeart/2005/8/layout/cycle5"/>
    <dgm:cxn modelId="{345BACAD-3ED6-8645-9BB1-43A0CC139166}" srcId="{6B822823-FC37-394C-90CE-03C0196578B6}" destId="{0C494179-C8BE-594A-9BA1-8EC7D6668D8D}" srcOrd="0" destOrd="0" parTransId="{235710E8-DB7A-A141-8FE3-352B6DA7C76F}" sibTransId="{D328A70E-981B-464A-B0D6-BFB0CA0D6ED6}"/>
    <dgm:cxn modelId="{6BA8E3EC-9DE9-0742-853B-F51A163E2A07}" type="presOf" srcId="{EA9D0AB0-5CA4-3C4B-9B89-C79C909FF444}" destId="{EB1044FE-4625-864C-AAA4-6F30AE1F443F}" srcOrd="0" destOrd="0" presId="urn:microsoft.com/office/officeart/2005/8/layout/cycle5"/>
    <dgm:cxn modelId="{A94B110B-543F-3D48-9816-98649C6A5021}" type="presParOf" srcId="{D9010F07-18B2-D84D-ACC3-1FD6A222C9BB}" destId="{72BF051E-49A1-994D-BDF0-F8FBBBB10582}" srcOrd="0" destOrd="0" presId="urn:microsoft.com/office/officeart/2005/8/layout/cycle5"/>
    <dgm:cxn modelId="{7E1934B8-09C1-4147-B80C-4AFF4567C292}" type="presParOf" srcId="{D9010F07-18B2-D84D-ACC3-1FD6A222C9BB}" destId="{4850942C-767F-F840-A48A-4A5869FDE692}" srcOrd="1" destOrd="0" presId="urn:microsoft.com/office/officeart/2005/8/layout/cycle5"/>
    <dgm:cxn modelId="{61F92636-FCFB-544C-ACB1-780BA7E757CA}" type="presParOf" srcId="{D9010F07-18B2-D84D-ACC3-1FD6A222C9BB}" destId="{BCD0460B-D9CE-AB4F-9905-04482FE86194}" srcOrd="2" destOrd="0" presId="urn:microsoft.com/office/officeart/2005/8/layout/cycle5"/>
    <dgm:cxn modelId="{D9508E3D-7890-7F4B-B125-3A4665B80149}" type="presParOf" srcId="{D9010F07-18B2-D84D-ACC3-1FD6A222C9BB}" destId="{EB1044FE-4625-864C-AAA4-6F30AE1F443F}" srcOrd="3" destOrd="0" presId="urn:microsoft.com/office/officeart/2005/8/layout/cycle5"/>
    <dgm:cxn modelId="{90B6F9BF-9B5B-9048-89E6-B1B07359A0F7}" type="presParOf" srcId="{D9010F07-18B2-D84D-ACC3-1FD6A222C9BB}" destId="{A567A29E-0AE0-114D-9688-40D6122D0902}" srcOrd="4" destOrd="0" presId="urn:microsoft.com/office/officeart/2005/8/layout/cycle5"/>
    <dgm:cxn modelId="{B303F755-C71F-7A4A-B718-5B3325365C66}" type="presParOf" srcId="{D9010F07-18B2-D84D-ACC3-1FD6A222C9BB}" destId="{00CFA56C-B1CA-F849-AA12-5024EDF0455F}" srcOrd="5" destOrd="0" presId="urn:microsoft.com/office/officeart/2005/8/layout/cycle5"/>
    <dgm:cxn modelId="{9DB3C240-A913-8F48-8982-2041943CB0AF}" type="presParOf" srcId="{D9010F07-18B2-D84D-ACC3-1FD6A222C9BB}" destId="{F991526E-A0CE-A648-9AFF-C5B071C94106}" srcOrd="6" destOrd="0" presId="urn:microsoft.com/office/officeart/2005/8/layout/cycle5"/>
    <dgm:cxn modelId="{B399FB37-D22D-AA46-94A4-DB6C8E65F1F5}" type="presParOf" srcId="{D9010F07-18B2-D84D-ACC3-1FD6A222C9BB}" destId="{7EDDC13D-7068-C748-82A4-AB954DBCEBD6}" srcOrd="7" destOrd="0" presId="urn:microsoft.com/office/officeart/2005/8/layout/cycle5"/>
    <dgm:cxn modelId="{1A8B4636-5E94-B147-846B-D4F0976B9BC9}" type="presParOf" srcId="{D9010F07-18B2-D84D-ACC3-1FD6A222C9BB}" destId="{4DD1AE10-9934-7E42-8A21-444E50C3DC3A}" srcOrd="8" destOrd="0" presId="urn:microsoft.com/office/officeart/2005/8/layout/cycle5"/>
    <dgm:cxn modelId="{9A310240-A138-7B4F-A4D4-D01229056600}" type="presParOf" srcId="{D9010F07-18B2-D84D-ACC3-1FD6A222C9BB}" destId="{00AE2E4D-5958-D44D-88D8-CDB2D0F71ECD}" srcOrd="9" destOrd="0" presId="urn:microsoft.com/office/officeart/2005/8/layout/cycle5"/>
    <dgm:cxn modelId="{C7F2218C-1D59-E444-A250-86F12AA26559}" type="presParOf" srcId="{D9010F07-18B2-D84D-ACC3-1FD6A222C9BB}" destId="{042D3FF8-2FBD-F94F-9A0A-B7FCD180492D}" srcOrd="10" destOrd="0" presId="urn:microsoft.com/office/officeart/2005/8/layout/cycle5"/>
    <dgm:cxn modelId="{5FEFA9EF-486C-DA46-BB48-FDE7D4936C24}" type="presParOf" srcId="{D9010F07-18B2-D84D-ACC3-1FD6A222C9BB}" destId="{5CC23AAC-019B-F344-BA49-C116A70708C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7058B-D30A-7E4A-837C-05AD753ABCA6}">
      <dsp:nvSpPr>
        <dsp:cNvPr id="0" name=""/>
        <dsp:cNvSpPr/>
      </dsp:nvSpPr>
      <dsp:spPr>
        <a:xfrm>
          <a:off x="0" y="94096"/>
          <a:ext cx="11548871" cy="52767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Design and implementation of the cloud-enabled privacy-enhanced solution </a:t>
          </a:r>
        </a:p>
      </dsp:txBody>
      <dsp:txXfrm>
        <a:off x="25759" y="119855"/>
        <a:ext cx="11497353" cy="476152"/>
      </dsp:txXfrm>
    </dsp:sp>
    <dsp:sp modelId="{4E4F8CEC-8456-8C4D-85D3-264D119C8D37}">
      <dsp:nvSpPr>
        <dsp:cNvPr id="0" name=""/>
        <dsp:cNvSpPr/>
      </dsp:nvSpPr>
      <dsp:spPr>
        <a:xfrm>
          <a:off x="0" y="621767"/>
          <a:ext cx="11548871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67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Trust-ability, security and privacy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Software attestation </a:t>
          </a:r>
          <a:endParaRPr lang="en-GB" sz="1700" kern="1200" dirty="0"/>
        </a:p>
      </dsp:txBody>
      <dsp:txXfrm>
        <a:off x="0" y="621767"/>
        <a:ext cx="11548871" cy="592020"/>
      </dsp:txXfrm>
    </dsp:sp>
    <dsp:sp modelId="{BF414073-E6A7-7044-A6AA-C522361C944F}">
      <dsp:nvSpPr>
        <dsp:cNvPr id="0" name=""/>
        <dsp:cNvSpPr/>
      </dsp:nvSpPr>
      <dsp:spPr>
        <a:xfrm>
          <a:off x="0" y="1213787"/>
          <a:ext cx="11548871" cy="52767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Multiple Replication Mechanisms</a:t>
          </a:r>
        </a:p>
      </dsp:txBody>
      <dsp:txXfrm>
        <a:off x="25759" y="1239546"/>
        <a:ext cx="11497353" cy="476152"/>
      </dsp:txXfrm>
    </dsp:sp>
    <dsp:sp modelId="{B644B790-289A-AF41-A001-346F64353752}">
      <dsp:nvSpPr>
        <dsp:cNvPr id="0" name=""/>
        <dsp:cNvSpPr/>
      </dsp:nvSpPr>
      <dsp:spPr>
        <a:xfrm>
          <a:off x="0" y="1741457"/>
          <a:ext cx="11548871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67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Centralised Solution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Master-Slave architecture 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Clustering Solution </a:t>
          </a:r>
          <a:endParaRPr lang="en-GB" sz="1700" kern="1200" dirty="0"/>
        </a:p>
      </dsp:txBody>
      <dsp:txXfrm>
        <a:off x="0" y="1741457"/>
        <a:ext cx="11548871" cy="888030"/>
      </dsp:txXfrm>
    </dsp:sp>
    <dsp:sp modelId="{4D8ACD7F-ED10-DB4A-B22A-4A59A5373128}">
      <dsp:nvSpPr>
        <dsp:cNvPr id="0" name=""/>
        <dsp:cNvSpPr/>
      </dsp:nvSpPr>
      <dsp:spPr>
        <a:xfrm>
          <a:off x="0" y="2629487"/>
          <a:ext cx="11548871" cy="52767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TCB Reduction</a:t>
          </a:r>
        </a:p>
      </dsp:txBody>
      <dsp:txXfrm>
        <a:off x="25759" y="2655246"/>
        <a:ext cx="11497353" cy="476152"/>
      </dsp:txXfrm>
    </dsp:sp>
    <dsp:sp modelId="{664B34CA-7DD1-1D47-8233-C5932C67A2D2}">
      <dsp:nvSpPr>
        <dsp:cNvPr id="0" name=""/>
        <dsp:cNvSpPr/>
      </dsp:nvSpPr>
      <dsp:spPr>
        <a:xfrm>
          <a:off x="0" y="3157157"/>
          <a:ext cx="11548871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67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Isolation</a:t>
          </a:r>
        </a:p>
      </dsp:txBody>
      <dsp:txXfrm>
        <a:off x="0" y="3157157"/>
        <a:ext cx="11548871" cy="364320"/>
      </dsp:txXfrm>
    </dsp:sp>
    <dsp:sp modelId="{5E9303CC-5609-4D4F-9B3E-32907A7289D4}">
      <dsp:nvSpPr>
        <dsp:cNvPr id="0" name=""/>
        <dsp:cNvSpPr/>
      </dsp:nvSpPr>
      <dsp:spPr>
        <a:xfrm>
          <a:off x="0" y="3521477"/>
          <a:ext cx="11548871" cy="52767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Complete Analysis Report</a:t>
          </a:r>
        </a:p>
      </dsp:txBody>
      <dsp:txXfrm>
        <a:off x="25759" y="3547236"/>
        <a:ext cx="11497353" cy="476152"/>
      </dsp:txXfrm>
    </dsp:sp>
    <dsp:sp modelId="{F29F7FE6-2784-9A41-9614-11A4AF3BBDA9}">
      <dsp:nvSpPr>
        <dsp:cNvPr id="0" name=""/>
        <dsp:cNvSpPr/>
      </dsp:nvSpPr>
      <dsp:spPr>
        <a:xfrm>
          <a:off x="0" y="4049147"/>
          <a:ext cx="11548871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67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T" sz="1700" kern="1200"/>
            <a:t>Standard Solution vs. Privacy Enhanced Solution</a:t>
          </a:r>
          <a:endParaRPr lang="en-GB" sz="1700" kern="1200" dirty="0"/>
        </a:p>
      </dsp:txBody>
      <dsp:txXfrm>
        <a:off x="0" y="4049147"/>
        <a:ext cx="11548871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D43A6-080D-A943-B892-ADE81E8E08BF}">
      <dsp:nvSpPr>
        <dsp:cNvPr id="0" name=""/>
        <dsp:cNvSpPr/>
      </dsp:nvSpPr>
      <dsp:spPr>
        <a:xfrm>
          <a:off x="28" y="188067"/>
          <a:ext cx="2710414" cy="108416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Primary Concerns</a:t>
          </a:r>
        </a:p>
      </dsp:txBody>
      <dsp:txXfrm>
        <a:off x="28" y="188067"/>
        <a:ext cx="2710414" cy="1084165"/>
      </dsp:txXfrm>
    </dsp:sp>
    <dsp:sp modelId="{E65EA2B3-946B-6A49-B3AD-753D9AF43E72}">
      <dsp:nvSpPr>
        <dsp:cNvPr id="0" name=""/>
        <dsp:cNvSpPr/>
      </dsp:nvSpPr>
      <dsp:spPr>
        <a:xfrm>
          <a:off x="28" y="1272232"/>
          <a:ext cx="2710414" cy="2799900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Performance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Simplicity</a:t>
          </a:r>
        </a:p>
      </dsp:txBody>
      <dsp:txXfrm>
        <a:off x="28" y="1272232"/>
        <a:ext cx="2710414" cy="2799900"/>
      </dsp:txXfrm>
    </dsp:sp>
    <dsp:sp modelId="{0C6D8FD0-072B-4E44-9993-490AAA467E3F}">
      <dsp:nvSpPr>
        <dsp:cNvPr id="0" name=""/>
        <dsp:cNvSpPr/>
      </dsp:nvSpPr>
      <dsp:spPr>
        <a:xfrm>
          <a:off x="3089901" y="188067"/>
          <a:ext cx="2710414" cy="108416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Secondary Concerns</a:t>
          </a:r>
        </a:p>
      </dsp:txBody>
      <dsp:txXfrm>
        <a:off x="3089901" y="188067"/>
        <a:ext cx="2710414" cy="1084165"/>
      </dsp:txXfrm>
    </dsp:sp>
    <dsp:sp modelId="{832953D5-681D-B647-AD5F-603499B2D879}">
      <dsp:nvSpPr>
        <dsp:cNvPr id="0" name=""/>
        <dsp:cNvSpPr/>
      </dsp:nvSpPr>
      <dsp:spPr>
        <a:xfrm>
          <a:off x="3089901" y="1272232"/>
          <a:ext cx="2710414" cy="2799900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Security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Persistence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Replication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Availability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Consistency</a:t>
          </a:r>
        </a:p>
      </dsp:txBody>
      <dsp:txXfrm>
        <a:off x="3089901" y="1272232"/>
        <a:ext cx="2710414" cy="2799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E10D8-856C-674D-AE94-F8D3275946D9}">
      <dsp:nvSpPr>
        <dsp:cNvPr id="0" name=""/>
        <dsp:cNvSpPr/>
      </dsp:nvSpPr>
      <dsp:spPr>
        <a:xfrm>
          <a:off x="-4933492" y="-755968"/>
          <a:ext cx="5875709" cy="5875709"/>
        </a:xfrm>
        <a:prstGeom prst="blockArc">
          <a:avLst>
            <a:gd name="adj1" fmla="val 18900000"/>
            <a:gd name="adj2" fmla="val 2700000"/>
            <a:gd name="adj3" fmla="val 368"/>
          </a:avLst>
        </a:pr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29231-F9AC-6A46-BC5F-65BD0226A95E}">
      <dsp:nvSpPr>
        <dsp:cNvPr id="0" name=""/>
        <dsp:cNvSpPr/>
      </dsp:nvSpPr>
      <dsp:spPr>
        <a:xfrm>
          <a:off x="605990" y="436377"/>
          <a:ext cx="5763337" cy="872754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Loaded code is authentic not tampered by an attacker. </a:t>
          </a:r>
        </a:p>
      </dsp:txBody>
      <dsp:txXfrm>
        <a:off x="605990" y="436377"/>
        <a:ext cx="5763337" cy="872754"/>
      </dsp:txXfrm>
    </dsp:sp>
    <dsp:sp modelId="{0E541BC3-0BDA-4E4F-89C4-CE27598EFD16}">
      <dsp:nvSpPr>
        <dsp:cNvPr id="0" name=""/>
        <dsp:cNvSpPr/>
      </dsp:nvSpPr>
      <dsp:spPr>
        <a:xfrm>
          <a:off x="60518" y="327282"/>
          <a:ext cx="1090943" cy="1090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33D78-ABF1-4048-B1A2-290A85552DA5}">
      <dsp:nvSpPr>
        <dsp:cNvPr id="0" name=""/>
        <dsp:cNvSpPr/>
      </dsp:nvSpPr>
      <dsp:spPr>
        <a:xfrm>
          <a:off x="923236" y="1745508"/>
          <a:ext cx="5446091" cy="872754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All system state is correct (CPU registers, memory and sensitive I/O). </a:t>
          </a:r>
        </a:p>
      </dsp:txBody>
      <dsp:txXfrm>
        <a:off x="923236" y="1745508"/>
        <a:ext cx="5446091" cy="872754"/>
      </dsp:txXfrm>
    </dsp:sp>
    <dsp:sp modelId="{B7A110DC-4F1D-4846-9D1E-3C09FE608881}">
      <dsp:nvSpPr>
        <dsp:cNvPr id="0" name=""/>
        <dsp:cNvSpPr/>
      </dsp:nvSpPr>
      <dsp:spPr>
        <a:xfrm>
          <a:off x="377765" y="1636414"/>
          <a:ext cx="1090943" cy="1090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3519D-8C4B-5A4F-9690-4F9E758EC831}">
      <dsp:nvSpPr>
        <dsp:cNvPr id="0" name=""/>
        <dsp:cNvSpPr/>
      </dsp:nvSpPr>
      <dsp:spPr>
        <a:xfrm>
          <a:off x="605990" y="3054640"/>
          <a:ext cx="5763337" cy="872754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27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/>
            <a:t>The code, all data generated and runtime state is confidential. </a:t>
          </a:r>
        </a:p>
      </dsp:txBody>
      <dsp:txXfrm>
        <a:off x="605990" y="3054640"/>
        <a:ext cx="5763337" cy="872754"/>
      </dsp:txXfrm>
    </dsp:sp>
    <dsp:sp modelId="{EDC282B5-5314-3848-8CD3-0EA3F83A7014}">
      <dsp:nvSpPr>
        <dsp:cNvPr id="0" name=""/>
        <dsp:cNvSpPr/>
      </dsp:nvSpPr>
      <dsp:spPr>
        <a:xfrm>
          <a:off x="60518" y="2945546"/>
          <a:ext cx="1090943" cy="10909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60B7E-A4D8-6D41-80E2-33CF398C9F79}">
      <dsp:nvSpPr>
        <dsp:cNvPr id="0" name=""/>
        <dsp:cNvSpPr/>
      </dsp:nvSpPr>
      <dsp:spPr>
        <a:xfrm>
          <a:off x="2354377" y="1845247"/>
          <a:ext cx="470369" cy="505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505647"/>
              </a:lnTo>
              <a:lnTo>
                <a:pt x="470369" y="505647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0E364-56C4-1B4C-8DF5-648F8F1ED5B5}">
      <dsp:nvSpPr>
        <dsp:cNvPr id="0" name=""/>
        <dsp:cNvSpPr/>
      </dsp:nvSpPr>
      <dsp:spPr>
        <a:xfrm>
          <a:off x="2354377" y="1339599"/>
          <a:ext cx="470369" cy="505647"/>
        </a:xfrm>
        <a:custGeom>
          <a:avLst/>
          <a:gdLst/>
          <a:ahLst/>
          <a:cxnLst/>
          <a:rect l="0" t="0" r="0" b="0"/>
          <a:pathLst>
            <a:path>
              <a:moveTo>
                <a:pt x="0" y="505647"/>
              </a:moveTo>
              <a:lnTo>
                <a:pt x="235184" y="505647"/>
              </a:lnTo>
              <a:lnTo>
                <a:pt x="235184" y="0"/>
              </a:lnTo>
              <a:lnTo>
                <a:pt x="470369" y="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098D1-BEEE-3445-9352-9119319DA3E8}">
      <dsp:nvSpPr>
        <dsp:cNvPr id="0" name=""/>
        <dsp:cNvSpPr/>
      </dsp:nvSpPr>
      <dsp:spPr>
        <a:xfrm>
          <a:off x="2528" y="1486590"/>
          <a:ext cx="2351848" cy="717313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Performance</a:t>
          </a:r>
        </a:p>
      </dsp:txBody>
      <dsp:txXfrm>
        <a:off x="2528" y="1486590"/>
        <a:ext cx="2351848" cy="717313"/>
      </dsp:txXfrm>
    </dsp:sp>
    <dsp:sp modelId="{A74903B1-75B7-1441-9EFD-7E40FD35415C}">
      <dsp:nvSpPr>
        <dsp:cNvPr id="0" name=""/>
        <dsp:cNvSpPr/>
      </dsp:nvSpPr>
      <dsp:spPr>
        <a:xfrm>
          <a:off x="2824746" y="980942"/>
          <a:ext cx="2351848" cy="717313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Latency</a:t>
          </a:r>
        </a:p>
      </dsp:txBody>
      <dsp:txXfrm>
        <a:off x="2824746" y="980942"/>
        <a:ext cx="2351848" cy="717313"/>
      </dsp:txXfrm>
    </dsp:sp>
    <dsp:sp modelId="{3D230BE1-EE54-D84C-AF3A-368E2EEEB316}">
      <dsp:nvSpPr>
        <dsp:cNvPr id="0" name=""/>
        <dsp:cNvSpPr/>
      </dsp:nvSpPr>
      <dsp:spPr>
        <a:xfrm>
          <a:off x="2824746" y="1992237"/>
          <a:ext cx="2351848" cy="717313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Throughput (ops/s) </a:t>
          </a:r>
        </a:p>
      </dsp:txBody>
      <dsp:txXfrm>
        <a:off x="2824746" y="1992237"/>
        <a:ext cx="2351848" cy="717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4A1F7-2683-7D4D-941D-8DB766382C2B}">
      <dsp:nvSpPr>
        <dsp:cNvPr id="0" name=""/>
        <dsp:cNvSpPr/>
      </dsp:nvSpPr>
      <dsp:spPr>
        <a:xfrm>
          <a:off x="2354376" y="1652249"/>
          <a:ext cx="470369" cy="1011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1011294"/>
              </a:lnTo>
              <a:lnTo>
                <a:pt x="470369" y="101129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59BAA-8E31-B54E-AC5A-AB0B75E8E5F2}">
      <dsp:nvSpPr>
        <dsp:cNvPr id="0" name=""/>
        <dsp:cNvSpPr/>
      </dsp:nvSpPr>
      <dsp:spPr>
        <a:xfrm>
          <a:off x="2354376" y="1606529"/>
          <a:ext cx="4703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369" y="4572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1DBE6-08CF-9D4D-9A5E-574AE4C81618}">
      <dsp:nvSpPr>
        <dsp:cNvPr id="0" name=""/>
        <dsp:cNvSpPr/>
      </dsp:nvSpPr>
      <dsp:spPr>
        <a:xfrm>
          <a:off x="2354376" y="640954"/>
          <a:ext cx="470369" cy="1011294"/>
        </a:xfrm>
        <a:custGeom>
          <a:avLst/>
          <a:gdLst/>
          <a:ahLst/>
          <a:cxnLst/>
          <a:rect l="0" t="0" r="0" b="0"/>
          <a:pathLst>
            <a:path>
              <a:moveTo>
                <a:pt x="0" y="1011294"/>
              </a:moveTo>
              <a:lnTo>
                <a:pt x="235184" y="1011294"/>
              </a:lnTo>
              <a:lnTo>
                <a:pt x="235184" y="0"/>
              </a:lnTo>
              <a:lnTo>
                <a:pt x="470369" y="0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BFD9-DD58-D042-BDB0-2F639C631875}">
      <dsp:nvSpPr>
        <dsp:cNvPr id="0" name=""/>
        <dsp:cNvSpPr/>
      </dsp:nvSpPr>
      <dsp:spPr>
        <a:xfrm>
          <a:off x="2528" y="1293592"/>
          <a:ext cx="2351847" cy="717313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Resource Monitoring</a:t>
          </a:r>
        </a:p>
      </dsp:txBody>
      <dsp:txXfrm>
        <a:off x="2528" y="1293592"/>
        <a:ext cx="2351847" cy="717313"/>
      </dsp:txXfrm>
    </dsp:sp>
    <dsp:sp modelId="{703F066A-BC10-3A40-9E62-B04690DDB541}">
      <dsp:nvSpPr>
        <dsp:cNvPr id="0" name=""/>
        <dsp:cNvSpPr/>
      </dsp:nvSpPr>
      <dsp:spPr>
        <a:xfrm>
          <a:off x="2824746" y="282298"/>
          <a:ext cx="2351847" cy="71731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Memory Consumption</a:t>
          </a:r>
        </a:p>
      </dsp:txBody>
      <dsp:txXfrm>
        <a:off x="2824746" y="282298"/>
        <a:ext cx="2351847" cy="717313"/>
      </dsp:txXfrm>
    </dsp:sp>
    <dsp:sp modelId="{EB2D6AF8-6956-7042-B764-E6A2F4A2C9CE}">
      <dsp:nvSpPr>
        <dsp:cNvPr id="0" name=""/>
        <dsp:cNvSpPr/>
      </dsp:nvSpPr>
      <dsp:spPr>
        <a:xfrm>
          <a:off x="2824746" y="1293592"/>
          <a:ext cx="2351847" cy="71731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CPU Load</a:t>
          </a:r>
        </a:p>
      </dsp:txBody>
      <dsp:txXfrm>
        <a:off x="2824746" y="1293592"/>
        <a:ext cx="2351847" cy="717313"/>
      </dsp:txXfrm>
    </dsp:sp>
    <dsp:sp modelId="{F26A7AF7-DCD0-E349-8993-8FD506B7F282}">
      <dsp:nvSpPr>
        <dsp:cNvPr id="0" name=""/>
        <dsp:cNvSpPr/>
      </dsp:nvSpPr>
      <dsp:spPr>
        <a:xfrm>
          <a:off x="2824746" y="2304887"/>
          <a:ext cx="2351847" cy="71731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Power Consumption</a:t>
          </a:r>
        </a:p>
      </dsp:txBody>
      <dsp:txXfrm>
        <a:off x="2824746" y="2304887"/>
        <a:ext cx="2351847" cy="7173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9654C-5882-5C4A-B6A0-940DCE9B768F}">
      <dsp:nvSpPr>
        <dsp:cNvPr id="0" name=""/>
        <dsp:cNvSpPr/>
      </dsp:nvSpPr>
      <dsp:spPr>
        <a:xfrm>
          <a:off x="0" y="0"/>
          <a:ext cx="5021291" cy="778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System Model and Architecture Refinement (2 Weeks)</a:t>
          </a:r>
        </a:p>
      </dsp:txBody>
      <dsp:txXfrm>
        <a:off x="22796" y="22796"/>
        <a:ext cx="4090349" cy="732737"/>
      </dsp:txXfrm>
    </dsp:sp>
    <dsp:sp modelId="{78390068-18F6-7144-9E6A-DF45B391F40B}">
      <dsp:nvSpPr>
        <dsp:cNvPr id="0" name=""/>
        <dsp:cNvSpPr/>
      </dsp:nvSpPr>
      <dsp:spPr>
        <a:xfrm>
          <a:off x="374966" y="886431"/>
          <a:ext cx="5021291" cy="778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Setup Development Environment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(4 Weeks)</a:t>
          </a:r>
        </a:p>
      </dsp:txBody>
      <dsp:txXfrm>
        <a:off x="397762" y="909227"/>
        <a:ext cx="4094818" cy="732737"/>
      </dsp:txXfrm>
    </dsp:sp>
    <dsp:sp modelId="{D35351BD-1BBE-0B4E-914A-E5080FA35B25}">
      <dsp:nvSpPr>
        <dsp:cNvPr id="0" name=""/>
        <dsp:cNvSpPr/>
      </dsp:nvSpPr>
      <dsp:spPr>
        <a:xfrm>
          <a:off x="749933" y="1772862"/>
          <a:ext cx="5021291" cy="778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Development of Prototype Phase 1 (8 Weeks)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Tests of phase 1 Prototype</a:t>
          </a:r>
        </a:p>
      </dsp:txBody>
      <dsp:txXfrm>
        <a:off x="772729" y="1795658"/>
        <a:ext cx="4094818" cy="732737"/>
      </dsp:txXfrm>
    </dsp:sp>
    <dsp:sp modelId="{2D9CE591-B15F-0149-94AD-56B5C1FD243C}">
      <dsp:nvSpPr>
        <dsp:cNvPr id="0" name=""/>
        <dsp:cNvSpPr/>
      </dsp:nvSpPr>
      <dsp:spPr>
        <a:xfrm>
          <a:off x="1124899" y="2659293"/>
          <a:ext cx="5021291" cy="778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Development of Prototype Phase 2 (6 Weeks)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Tests of phase 2 Prototype</a:t>
          </a:r>
        </a:p>
      </dsp:txBody>
      <dsp:txXfrm>
        <a:off x="1147695" y="2682089"/>
        <a:ext cx="4094818" cy="732737"/>
      </dsp:txXfrm>
    </dsp:sp>
    <dsp:sp modelId="{F49C1E03-4D0A-3E44-8FF2-1E5B9149F261}">
      <dsp:nvSpPr>
        <dsp:cNvPr id="0" name=""/>
        <dsp:cNvSpPr/>
      </dsp:nvSpPr>
      <dsp:spPr>
        <a:xfrm>
          <a:off x="1499866" y="3545724"/>
          <a:ext cx="5021291" cy="778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Deployment into Production Environment (6 Weeks)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Final Tests and benchmarks</a:t>
          </a:r>
        </a:p>
      </dsp:txBody>
      <dsp:txXfrm>
        <a:off x="1522662" y="3568520"/>
        <a:ext cx="4094818" cy="732737"/>
      </dsp:txXfrm>
    </dsp:sp>
    <dsp:sp modelId="{1C88D360-3EAD-B146-BC2A-E8FCC9EA5343}">
      <dsp:nvSpPr>
        <dsp:cNvPr id="0" name=""/>
        <dsp:cNvSpPr/>
      </dsp:nvSpPr>
      <dsp:spPr>
        <a:xfrm>
          <a:off x="4515377" y="568613"/>
          <a:ext cx="505914" cy="505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4629208" y="568613"/>
        <a:ext cx="278252" cy="380700"/>
      </dsp:txXfrm>
    </dsp:sp>
    <dsp:sp modelId="{3A11698D-391E-594A-81B4-7B19AA8F3FD0}">
      <dsp:nvSpPr>
        <dsp:cNvPr id="0" name=""/>
        <dsp:cNvSpPr/>
      </dsp:nvSpPr>
      <dsp:spPr>
        <a:xfrm>
          <a:off x="4890343" y="1455044"/>
          <a:ext cx="505914" cy="505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5004174" y="1455044"/>
        <a:ext cx="278252" cy="380700"/>
      </dsp:txXfrm>
    </dsp:sp>
    <dsp:sp modelId="{17D00A72-80AA-854D-AB68-A47B51E919BF}">
      <dsp:nvSpPr>
        <dsp:cNvPr id="0" name=""/>
        <dsp:cNvSpPr/>
      </dsp:nvSpPr>
      <dsp:spPr>
        <a:xfrm>
          <a:off x="5265310" y="2328503"/>
          <a:ext cx="505914" cy="505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5379141" y="2328503"/>
        <a:ext cx="278252" cy="380700"/>
      </dsp:txXfrm>
    </dsp:sp>
    <dsp:sp modelId="{4C82AAAD-FFF2-0045-8F55-390A668CE8A5}">
      <dsp:nvSpPr>
        <dsp:cNvPr id="0" name=""/>
        <dsp:cNvSpPr/>
      </dsp:nvSpPr>
      <dsp:spPr>
        <a:xfrm>
          <a:off x="5640277" y="3223582"/>
          <a:ext cx="505914" cy="505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5754108" y="3223582"/>
        <a:ext cx="278252" cy="380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F051E-49A1-994D-BDF0-F8FBBBB10582}">
      <dsp:nvSpPr>
        <dsp:cNvPr id="0" name=""/>
        <dsp:cNvSpPr/>
      </dsp:nvSpPr>
      <dsp:spPr>
        <a:xfrm>
          <a:off x="2820467" y="740"/>
          <a:ext cx="1548010" cy="1006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Necessity</a:t>
          </a:r>
        </a:p>
      </dsp:txBody>
      <dsp:txXfrm>
        <a:off x="2869586" y="49859"/>
        <a:ext cx="1449772" cy="907968"/>
      </dsp:txXfrm>
    </dsp:sp>
    <dsp:sp modelId="{BCD0460B-D9CE-AB4F-9905-04482FE86194}">
      <dsp:nvSpPr>
        <dsp:cNvPr id="0" name=""/>
        <dsp:cNvSpPr/>
      </dsp:nvSpPr>
      <dsp:spPr>
        <a:xfrm>
          <a:off x="1930346" y="503844"/>
          <a:ext cx="3328253" cy="3328253"/>
        </a:xfrm>
        <a:custGeom>
          <a:avLst/>
          <a:gdLst/>
          <a:ahLst/>
          <a:cxnLst/>
          <a:rect l="0" t="0" r="0" b="0"/>
          <a:pathLst>
            <a:path>
              <a:moveTo>
                <a:pt x="2652346" y="325194"/>
              </a:moveTo>
              <a:arcTo wR="1664126" hR="1664126" stAng="18385785" swAng="163564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044FE-4625-864C-AAA4-6F30AE1F443F}">
      <dsp:nvSpPr>
        <dsp:cNvPr id="0" name=""/>
        <dsp:cNvSpPr/>
      </dsp:nvSpPr>
      <dsp:spPr>
        <a:xfrm>
          <a:off x="4484594" y="1664867"/>
          <a:ext cx="1548010" cy="1006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Problem</a:t>
          </a:r>
        </a:p>
      </dsp:txBody>
      <dsp:txXfrm>
        <a:off x="4533713" y="1713986"/>
        <a:ext cx="1449772" cy="907968"/>
      </dsp:txXfrm>
    </dsp:sp>
    <dsp:sp modelId="{00CFA56C-B1CA-F849-AA12-5024EDF0455F}">
      <dsp:nvSpPr>
        <dsp:cNvPr id="0" name=""/>
        <dsp:cNvSpPr/>
      </dsp:nvSpPr>
      <dsp:spPr>
        <a:xfrm>
          <a:off x="1930346" y="503844"/>
          <a:ext cx="3328253" cy="3328253"/>
        </a:xfrm>
        <a:custGeom>
          <a:avLst/>
          <a:gdLst/>
          <a:ahLst/>
          <a:cxnLst/>
          <a:rect l="0" t="0" r="0" b="0"/>
          <a:pathLst>
            <a:path>
              <a:moveTo>
                <a:pt x="3155872" y="2401699"/>
              </a:moveTo>
              <a:arcTo wR="1664126" hR="1664126" stAng="1578567" swAng="163564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1526E-A0CE-A648-9AFF-C5B071C94106}">
      <dsp:nvSpPr>
        <dsp:cNvPr id="0" name=""/>
        <dsp:cNvSpPr/>
      </dsp:nvSpPr>
      <dsp:spPr>
        <a:xfrm>
          <a:off x="2820467" y="3328994"/>
          <a:ext cx="1548010" cy="1006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Idea/Contribution</a:t>
          </a:r>
        </a:p>
      </dsp:txBody>
      <dsp:txXfrm>
        <a:off x="2869586" y="3378113"/>
        <a:ext cx="1449772" cy="907968"/>
      </dsp:txXfrm>
    </dsp:sp>
    <dsp:sp modelId="{4DD1AE10-9934-7E42-8A21-444E50C3DC3A}">
      <dsp:nvSpPr>
        <dsp:cNvPr id="0" name=""/>
        <dsp:cNvSpPr/>
      </dsp:nvSpPr>
      <dsp:spPr>
        <a:xfrm>
          <a:off x="1930346" y="503844"/>
          <a:ext cx="3328253" cy="3328253"/>
        </a:xfrm>
        <a:custGeom>
          <a:avLst/>
          <a:gdLst/>
          <a:ahLst/>
          <a:cxnLst/>
          <a:rect l="0" t="0" r="0" b="0"/>
          <a:pathLst>
            <a:path>
              <a:moveTo>
                <a:pt x="675907" y="3003059"/>
              </a:moveTo>
              <a:arcTo wR="1664126" hR="1664126" stAng="7585785" swAng="163564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E2E4D-5958-D44D-88D8-CDB2D0F71ECD}">
      <dsp:nvSpPr>
        <dsp:cNvPr id="0" name=""/>
        <dsp:cNvSpPr/>
      </dsp:nvSpPr>
      <dsp:spPr>
        <a:xfrm>
          <a:off x="1156340" y="1664867"/>
          <a:ext cx="1548010" cy="10062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Solution</a:t>
          </a:r>
        </a:p>
      </dsp:txBody>
      <dsp:txXfrm>
        <a:off x="1205459" y="1713986"/>
        <a:ext cx="1449772" cy="907968"/>
      </dsp:txXfrm>
    </dsp:sp>
    <dsp:sp modelId="{5CC23AAC-019B-F344-BA49-C116A70708CC}">
      <dsp:nvSpPr>
        <dsp:cNvPr id="0" name=""/>
        <dsp:cNvSpPr/>
      </dsp:nvSpPr>
      <dsp:spPr>
        <a:xfrm>
          <a:off x="1930346" y="503844"/>
          <a:ext cx="3328253" cy="3328253"/>
        </a:xfrm>
        <a:custGeom>
          <a:avLst/>
          <a:gdLst/>
          <a:ahLst/>
          <a:cxnLst/>
          <a:rect l="0" t="0" r="0" b="0"/>
          <a:pathLst>
            <a:path>
              <a:moveTo>
                <a:pt x="172381" y="926554"/>
              </a:moveTo>
              <a:arcTo wR="1664126" hR="1664126" stAng="12378567" swAng="163564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33D5E-E855-9B41-A331-38D5F84F6E3B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9241-392D-614E-A515-FAC3EC919F25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73715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17889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3432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Client Side is considered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548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6498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Development of phases timeframe is plus testing. Dissertation writing is done continouasly throughout the time and with specific enfase during the end of some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960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dirty="0"/>
              <a:t>TODO: </a:t>
            </a:r>
            <a:r>
              <a:rPr lang="en-GB" dirty="0"/>
              <a:t>https://</a:t>
            </a:r>
            <a:r>
              <a:rPr lang="en-GB" dirty="0" err="1"/>
              <a:t>www.cybersecurity-insiders.com</a:t>
            </a:r>
            <a:r>
              <a:rPr lang="en-GB" dirty="0"/>
              <a:t>/by-2023-cloud-security-spending-to-reach-12-6-billion/</a:t>
            </a:r>
            <a:endParaRPr lang="en-PT" dirty="0"/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483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771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TODO: Add news reports of data leakeges on cloud and attcks on cloud provider.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3324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Insider Threats - </a:t>
            </a:r>
            <a:r>
              <a:rPr lang="en-GB" i="1" dirty="0"/>
              <a:t> Is it feasible to implement a solution for a remote trusted and privacy-enhanced cloud-based key value store system providing strong security and privacy features in a trustworthy solution?</a:t>
            </a:r>
          </a:p>
          <a:p>
            <a:endParaRPr lang="en-GB" i="1" dirty="0"/>
          </a:p>
          <a:p>
            <a:r>
              <a:rPr lang="en-GB" i="1" dirty="0"/>
              <a:t>Large TCB - Can we address the trust-ability by minimising the trust-computing base using protected components running as isolated trusted bases in hardware-shielded trust execution environments?</a:t>
            </a:r>
          </a:p>
          <a:p>
            <a:endParaRPr lang="en-GB" i="1" dirty="0"/>
          </a:p>
          <a:p>
            <a:r>
              <a:rPr lang="en-GB" i="1" dirty="0"/>
              <a:t>Performance - Can we combine the security guarantees with privacy-enhanced in-memory operations supporting big data sets and grained data-structures?</a:t>
            </a:r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744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Enclave DB – Simple kvs inside enclave. Relies on page sawpping an admits large memory</a:t>
            </a:r>
          </a:p>
          <a:p>
            <a:r>
              <a:rPr lang="en-PT" dirty="0"/>
              <a:t>Pesos – Object Store inside enclave</a:t>
            </a:r>
          </a:p>
          <a:p>
            <a:r>
              <a:rPr lang="en-PT" dirty="0"/>
              <a:t>Speicher – Optimized for persistence storage</a:t>
            </a:r>
          </a:p>
          <a:p>
            <a:r>
              <a:rPr lang="en-PT" dirty="0"/>
              <a:t>ShieldSTore – Optimised for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332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3283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85920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9241-392D-614E-A515-FAC3EC919F25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06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9259-B95F-F947-984A-4858752F3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E069A-3FE8-F442-A7AF-E5FF22DF0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1DB75-7E6E-034C-BCDF-700CFE99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97FD9-2679-A946-B0A7-4AF03626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E2D9-4290-164A-B76D-D3F92260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3162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660F-E66C-CA49-A134-4246A2CE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CE2ED-F05A-8749-86C3-FC18D57B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14138-0C7F-7C45-A721-56588821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F7500-7EF7-954A-B00B-3C98943D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A5596-8A7E-9141-B318-181A19A4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3567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32A03-F616-4D4D-BD9D-8F47D6CE4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04686-5839-204C-B3F7-84ED9A954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D996-D263-4442-8031-A2E225DC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5385D-865E-C343-8867-9A5DD48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519AB-8325-594A-8338-5654F649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5556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AE9D-86E6-894D-9F1F-8CAAF804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AADA-3F3B-9845-B5F5-52037CCB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DDD1F-ACCE-A44C-A369-715A56DE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A69A-66E7-E748-A287-AEFD47F5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7B109-689F-D24D-9070-78F361CD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5849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BB2E-DC41-C349-B546-05F7B488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249F7-BA61-9046-994B-CC99710F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5A6BC-A0EB-6F4F-BC26-647324F0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4F6F-B876-5A46-A6B1-DCEF860A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CE550-8DE4-B84D-92A6-23956EEA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7839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A259-A403-F84C-B49C-D6B56549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8462-D774-5549-A600-E50054F91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AE1B2-7EC4-EE4F-B40E-8F1796F06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E3258-D529-8344-B2E2-F0243FCC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5041B-7B5E-A94F-9244-0C3A846A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35DC9-43E2-6C48-A71D-6339DB02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62102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3F43-3AB2-904E-BE04-C4247FB6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C5462-E6B8-CF4E-9C33-D6BBAA17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17012-1A25-8540-AB0C-C1C5DE588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294C2-0CDD-FB4E-9878-1E9DC0E21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C550-C4F1-194C-8D38-3087AE103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016ECB-D6BF-0F47-B272-8D5E7D22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8C41F-EAB5-7641-8D24-C5D54B0D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FAF632-20CA-9745-BEAB-BF59C4CA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4367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D629-8E0B-C74F-855A-F97CF2FA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FFD1C-9B07-1B4B-9EC7-D66F8B60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62479-C67A-154C-A450-F4309E84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BEDFE-E6EB-5F47-AFA3-23E86DF0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19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F520C-0AE6-C349-8B56-AC13CCD8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DA8F3-8928-384D-B49B-B95A21DE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F912E-F319-B84A-A0D0-882C27AE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9329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EE54-F549-FE48-9DA0-40C53892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E882D-1DEE-2B40-909A-F6260293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1EAA-5AC9-C44E-99BC-00D679376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785C-EBAE-C446-894C-16C3289A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91E3A-1567-5148-BBA3-BA203301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287D-0F88-C241-B4C7-0213395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75338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DB5C-92C9-3A47-982C-03E0DD00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6C379-B7E9-5541-ABDD-96E0E5A05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B7EC4-CAB0-0746-874E-6D545EAD1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13F44-CC8D-B34B-BFBD-9FA91A66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EB8F0-C061-ED48-9E31-4B326AC9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B345E-8B36-8649-9F22-7902C067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5897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64000">
              <a:schemeClr val="accent3">
                <a:lumMod val="0"/>
                <a:lumOff val="100000"/>
                <a:alpha val="44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DB314-9711-2240-8CD8-52776E46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E2C8-22DD-5341-A3E9-D5434136A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8675-15D4-AF46-A0FC-D937AF471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4890-B2EF-E34A-9CC5-FC846008A64C}" type="datetimeFigureOut">
              <a:rPr lang="en-PT" smtClean="0"/>
              <a:t>26/02/2020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1BDD3-38C2-8F4F-A1F4-34D91BCB3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7AA19-450B-2942-948F-E580AA272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49B79-14C7-9849-BEB4-08F033E8B5A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173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5.png"/><Relationship Id="rId7" Type="http://schemas.openxmlformats.org/officeDocument/2006/relationships/diagramData" Target="../diagrams/data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diagramDrawing" Target="../diagrams/drawing2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43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A5AE8CC-06FD-417B-B86E-4D1D06AA7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F6429F11-64E2-4420-9B0C-F3F81BF0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id="{62785A07-F203-435E-8E76-BB97680C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70E7D-1510-7E41-BD31-EE3B968B6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15" y="418582"/>
            <a:ext cx="5079031" cy="1304874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solidFill>
                  <a:schemeClr val="tx1">
                    <a:lumMod val="85000"/>
                  </a:schemeClr>
                </a:solidFill>
              </a:rPr>
              <a:t>Master of Science in Computer Science and Engineering </a:t>
            </a:r>
            <a:endParaRPr lang="en-GB" sz="2400" b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F45D9-5827-1E47-B635-4E91B628A4A3}"/>
              </a:ext>
            </a:extLst>
          </p:cNvPr>
          <p:cNvSpPr txBox="1"/>
          <p:nvPr/>
        </p:nvSpPr>
        <p:spPr>
          <a:xfrm>
            <a:off x="309508" y="2459504"/>
            <a:ext cx="6205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b="1" dirty="0"/>
              <a:t>A Trusted and Privacy-Enhanced In-Memory Data Store </a:t>
            </a:r>
            <a:endParaRPr lang="en-GB" sz="4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3CCCD-4B80-E44F-A660-1D15DFBCC8D2}"/>
              </a:ext>
            </a:extLst>
          </p:cNvPr>
          <p:cNvSpPr txBox="1"/>
          <p:nvPr/>
        </p:nvSpPr>
        <p:spPr>
          <a:xfrm>
            <a:off x="309508" y="4994841"/>
            <a:ext cx="3872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PT" sz="2000" dirty="0"/>
              <a:t>Miguel de Lemos Dias</a:t>
            </a:r>
            <a:r>
              <a:rPr lang="en-GB" sz="2000" dirty="0"/>
              <a:t> Rosa Anciães</a:t>
            </a:r>
            <a:endParaRPr lang="en-P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A5315-A6E8-AB42-B496-ED576049B42C}"/>
              </a:ext>
            </a:extLst>
          </p:cNvPr>
          <p:cNvSpPr txBox="1"/>
          <p:nvPr/>
        </p:nvSpPr>
        <p:spPr>
          <a:xfrm>
            <a:off x="9343073" y="4994841"/>
            <a:ext cx="28070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PT" sz="2000" b="1" dirty="0">
                <a:solidFill>
                  <a:schemeClr val="bg1"/>
                </a:solidFill>
              </a:rPr>
              <a:t>Adviser:</a:t>
            </a:r>
          </a:p>
          <a:p>
            <a:pPr>
              <a:spcAft>
                <a:spcPts val="600"/>
              </a:spcAft>
            </a:pPr>
            <a:r>
              <a:rPr lang="en-PT" sz="2000" dirty="0">
                <a:solidFill>
                  <a:schemeClr val="bg1"/>
                </a:solidFill>
              </a:rPr>
              <a:t>Henrique Domingos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6536C-4DB5-674E-B3C8-CD7368AA8A2A}"/>
              </a:ext>
            </a:extLst>
          </p:cNvPr>
          <p:cNvSpPr txBox="1"/>
          <p:nvPr/>
        </p:nvSpPr>
        <p:spPr>
          <a:xfrm>
            <a:off x="5180837" y="5991296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PT" dirty="0"/>
              <a:t>27 February 2020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E279033-046A-2942-B6CC-2FD01D24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3" y="294543"/>
            <a:ext cx="4555155" cy="7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8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0802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6B20DBE-FF9A-524E-B999-EEEEA949D594}"/>
              </a:ext>
            </a:extLst>
          </p:cNvPr>
          <p:cNvSpPr/>
          <p:nvPr/>
        </p:nvSpPr>
        <p:spPr>
          <a:xfrm>
            <a:off x="1155175" y="2629972"/>
            <a:ext cx="643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Insider threats </a:t>
            </a:r>
            <a:r>
              <a:rPr lang="en-GB" i="1" dirty="0"/>
              <a:t>- </a:t>
            </a:r>
            <a:r>
              <a:rPr lang="en-GB" dirty="0"/>
              <a:t>Honest but Curious model, negligent employee, exploited employee, malicious insiders</a:t>
            </a:r>
            <a:endParaRPr lang="en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4D8B9-9B73-E247-82FA-9E5BEE48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12" y="2094540"/>
            <a:ext cx="3738561" cy="1505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D94B6-85D2-9645-BE87-8DDEEAC81D98}"/>
              </a:ext>
            </a:extLst>
          </p:cNvPr>
          <p:cNvSpPr txBox="1"/>
          <p:nvPr/>
        </p:nvSpPr>
        <p:spPr>
          <a:xfrm>
            <a:off x="5755386" y="4129088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T" b="1" dirty="0"/>
              <a:t>Large Trusted Computing Base </a:t>
            </a:r>
            <a:r>
              <a:rPr lang="en-PT" dirty="0"/>
              <a:t>– Too many components out of the control of the user have to be deeamed trusted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4C4F1-BBDA-5C41-9091-5CB81237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72" y="3796881"/>
            <a:ext cx="1248328" cy="1310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60A61-B330-CC49-92C1-102B9658F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407" y="3796881"/>
            <a:ext cx="1227138" cy="1332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79D50-1205-3749-A618-0D38F675C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860" y="3796881"/>
            <a:ext cx="1113962" cy="1136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713F30-677E-D14E-8666-74CA7B46FEE6}"/>
              </a:ext>
            </a:extLst>
          </p:cNvPr>
          <p:cNvSpPr txBox="1"/>
          <p:nvPr/>
        </p:nvSpPr>
        <p:spPr>
          <a:xfrm>
            <a:off x="1155175" y="5831428"/>
            <a:ext cx="394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Performance over secure large datasets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9AA89-ACCB-2A45-9A06-091F99F3A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265" y="5107625"/>
            <a:ext cx="1645920" cy="16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7128FC-2056-1447-A912-CFA923AA1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841" y="5297253"/>
            <a:ext cx="1405959" cy="1405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E694A-400C-0A46-9F07-C684A61F4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2601" y="4806225"/>
            <a:ext cx="1261872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6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481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 and Contributions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</a:t>
            </a:r>
            <a:r>
              <a:rPr lang="en-US" sz="2000" dirty="0">
                <a:solidFill>
                  <a:schemeClr val="bg2"/>
                </a:solidFill>
              </a:rPr>
              <a:t>Goal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C7E983-4AE3-1448-BD66-929BECF7C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883190"/>
              </p:ext>
            </p:extLst>
          </p:nvPr>
        </p:nvGraphicFramePr>
        <p:xfrm>
          <a:off x="321564" y="2098762"/>
          <a:ext cx="11548871" cy="450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026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2733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Value Stores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Related 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62E000-A56E-6C41-A94C-A1F43361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84" y="2531142"/>
            <a:ext cx="2953512" cy="989426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8F4781-5759-5C43-86F8-4455317A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61" y="2531142"/>
            <a:ext cx="1477328" cy="1477328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29E851-6D48-B246-9819-F1EE907F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348" y="3596720"/>
            <a:ext cx="2518156" cy="1079210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841DA-6884-D444-8261-A38FD3CC1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814" y="4413324"/>
            <a:ext cx="2293622" cy="1200329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F2A14B40-0434-7342-9C19-201E9CB1F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348" y="4511874"/>
            <a:ext cx="1956385" cy="2194464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617AE15-444D-DC45-9B4D-2A62B7099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382889"/>
              </p:ext>
            </p:extLst>
          </p:nvPr>
        </p:nvGraphicFramePr>
        <p:xfrm>
          <a:off x="348996" y="2346126"/>
          <a:ext cx="5800344" cy="426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3115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Trusted Execution Environments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Related 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57A9E-FAD8-3046-8ED0-4FE5992F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756" y="4736436"/>
            <a:ext cx="3232119" cy="1118105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C0085-1D04-B546-8CB0-C1F3281A9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397036"/>
              </p:ext>
            </p:extLst>
          </p:nvPr>
        </p:nvGraphicFramePr>
        <p:xfrm>
          <a:off x="-103975" y="2179025"/>
          <a:ext cx="6429249" cy="4363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9F0800F-7C3B-7643-A7D1-8FEB659BF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844" y="2691736"/>
            <a:ext cx="2120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Intel SGX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Related 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13F4FD-C0F8-3942-904C-E9C4CFCC50D4}"/>
              </a:ext>
            </a:extLst>
          </p:cNvPr>
          <p:cNvSpPr txBox="1"/>
          <p:nvPr/>
        </p:nvSpPr>
        <p:spPr>
          <a:xfrm>
            <a:off x="321562" y="3620664"/>
            <a:ext cx="640784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PT" dirty="0"/>
              <a:t>Trusted code is isolated by runing and and storing data in </a:t>
            </a:r>
            <a:r>
              <a:rPr lang="en-PT" b="1" dirty="0"/>
              <a:t>Enclaves.</a:t>
            </a:r>
          </a:p>
          <a:p>
            <a:pPr algn="just">
              <a:lnSpc>
                <a:spcPct val="150000"/>
              </a:lnSpc>
            </a:pPr>
            <a:r>
              <a:rPr lang="en-PT" b="1" dirty="0"/>
              <a:t>Enclaves</a:t>
            </a:r>
            <a:r>
              <a:rPr lang="en-PT" dirty="0"/>
              <a:t> are memory regions with strong access control. </a:t>
            </a:r>
          </a:p>
          <a:p>
            <a:pPr algn="just">
              <a:lnSpc>
                <a:spcPct val="150000"/>
              </a:lnSpc>
            </a:pPr>
            <a:r>
              <a:rPr lang="en-PT" b="1" dirty="0"/>
              <a:t>Enclave</a:t>
            </a:r>
            <a:r>
              <a:rPr lang="en-PT" dirty="0"/>
              <a:t> size is limited.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E9CED-A38B-FF42-A3D9-436E202F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54" y="1915882"/>
            <a:ext cx="4200525" cy="473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3C447-D013-E04D-854C-CCDED57673EE}"/>
              </a:ext>
            </a:extLst>
          </p:cNvPr>
          <p:cNvSpPr txBox="1"/>
          <p:nvPr/>
        </p:nvSpPr>
        <p:spPr>
          <a:xfrm>
            <a:off x="433387" y="2718340"/>
            <a:ext cx="366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Application is broken into two parts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9690E-E873-DB44-BFEA-9AA8B9047756}"/>
              </a:ext>
            </a:extLst>
          </p:cNvPr>
          <p:cNvSpPr txBox="1"/>
          <p:nvPr/>
        </p:nvSpPr>
        <p:spPr>
          <a:xfrm>
            <a:off x="4542291" y="2472488"/>
            <a:ext cx="1129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Trusted</a:t>
            </a:r>
          </a:p>
          <a:p>
            <a:endParaRPr lang="en-PT" dirty="0"/>
          </a:p>
          <a:p>
            <a:r>
              <a:rPr lang="en-PT" dirty="0"/>
              <a:t>Untrusted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F6F64-5EE8-0743-A04C-AFB1A9B82648}"/>
              </a:ext>
            </a:extLst>
          </p:cNvPr>
          <p:cNvSpPr txBox="1"/>
          <p:nvPr/>
        </p:nvSpPr>
        <p:spPr>
          <a:xfrm>
            <a:off x="2539448" y="5526374"/>
            <a:ext cx="197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4000" dirty="0"/>
              <a:t>Isolation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FE0725A-AF44-864D-8FBB-3F2A9416EF17}"/>
              </a:ext>
            </a:extLst>
          </p:cNvPr>
          <p:cNvSpPr/>
          <p:nvPr/>
        </p:nvSpPr>
        <p:spPr>
          <a:xfrm>
            <a:off x="4134222" y="2455327"/>
            <a:ext cx="367595" cy="957653"/>
          </a:xfrm>
          <a:prstGeom prst="lef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E3805B-8D7B-5A4C-82AF-79B906EDF4F2}"/>
              </a:ext>
            </a:extLst>
          </p:cNvPr>
          <p:cNvSpPr/>
          <p:nvPr/>
        </p:nvSpPr>
        <p:spPr>
          <a:xfrm>
            <a:off x="321563" y="5186268"/>
            <a:ext cx="6407849" cy="13880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032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SGX Enabled KVSs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Related 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641976-7A78-A546-A782-5D2AE4CE46F2}"/>
              </a:ext>
            </a:extLst>
          </p:cNvPr>
          <p:cNvSpPr txBox="1"/>
          <p:nvPr/>
        </p:nvSpPr>
        <p:spPr>
          <a:xfrm>
            <a:off x="1864132" y="2367645"/>
            <a:ext cx="2312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000" b="1" dirty="0"/>
              <a:t>Enclave Size Limited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5EA3D2-91AB-AF4F-8B79-55C0E129BAE8}"/>
              </a:ext>
            </a:extLst>
          </p:cNvPr>
          <p:cNvCxnSpPr>
            <a:cxnSpLocks/>
          </p:cNvCxnSpPr>
          <p:nvPr/>
        </p:nvCxnSpPr>
        <p:spPr>
          <a:xfrm flipH="1">
            <a:off x="6096000" y="2541182"/>
            <a:ext cx="1" cy="3845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B46856-13B9-F24A-A839-00797022B6AB}"/>
              </a:ext>
            </a:extLst>
          </p:cNvPr>
          <p:cNvSpPr txBox="1"/>
          <p:nvPr/>
        </p:nvSpPr>
        <p:spPr>
          <a:xfrm>
            <a:off x="7748380" y="2354091"/>
            <a:ext cx="274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000" b="1" dirty="0"/>
              <a:t>Storage Outside Enclave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F6E9B2-E31B-EF4F-8854-DCC4FAF6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564" y="3109284"/>
            <a:ext cx="5397500" cy="1212850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19050"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A95E3-C393-BC40-B54F-B35992CE2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564" y="4764235"/>
            <a:ext cx="5422150" cy="1212850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BCC86D-B4EB-B543-9C0A-3551326D7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946" y="3185470"/>
            <a:ext cx="5100634" cy="1060477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9D13E4-6321-024C-8D26-169B20674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946" y="4520903"/>
            <a:ext cx="5100632" cy="1485067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/>
        </p:spPr>
      </p:pic>
    </p:spTree>
    <p:extLst>
      <p:ext uri="{BB962C8B-B14F-4D97-AF65-F5344CB8AC3E}">
        <p14:creationId xmlns:p14="http://schemas.microsoft.com/office/powerpoint/2010/main" val="272995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190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5950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System Model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3B32C46D-80BE-3743-9719-FAB01B0D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74" y="1041636"/>
            <a:ext cx="6821042" cy="47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3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SGX Limitations and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System Model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EC1FC0-7CA6-A246-BDA9-E94189A4D432}"/>
              </a:ext>
            </a:extLst>
          </p:cNvPr>
          <p:cNvSpPr txBox="1"/>
          <p:nvPr/>
        </p:nvSpPr>
        <p:spPr>
          <a:xfrm>
            <a:off x="1731477" y="2162090"/>
            <a:ext cx="265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dirty="0"/>
              <a:t>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279A8-06F3-8C48-B77D-06A1CC74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4" y="3392900"/>
            <a:ext cx="7927971" cy="3334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07FDF-ADAA-6542-A32C-1738B91E3788}"/>
              </a:ext>
            </a:extLst>
          </p:cNvPr>
          <p:cNvSpPr txBox="1"/>
          <p:nvPr/>
        </p:nvSpPr>
        <p:spPr>
          <a:xfrm>
            <a:off x="7160588" y="2192720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/>
              <a:t>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39F1F-24EA-394D-AC2E-DB77B6B6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52" y="2229001"/>
            <a:ext cx="526923" cy="509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72998F-C392-1141-89CF-DA2CB010F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2199514"/>
            <a:ext cx="526923" cy="5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1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SGX Limitations and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System Model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EC1FC0-7CA6-A246-BDA9-E94189A4D432}"/>
              </a:ext>
            </a:extLst>
          </p:cNvPr>
          <p:cNvSpPr txBox="1"/>
          <p:nvPr/>
        </p:nvSpPr>
        <p:spPr>
          <a:xfrm>
            <a:off x="1731477" y="2162090"/>
            <a:ext cx="265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dirty="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07FDF-ADAA-6542-A32C-1738B91E3788}"/>
              </a:ext>
            </a:extLst>
          </p:cNvPr>
          <p:cNvSpPr txBox="1"/>
          <p:nvPr/>
        </p:nvSpPr>
        <p:spPr>
          <a:xfrm>
            <a:off x="7160588" y="2192720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/>
              <a:t>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72998F-C392-1141-89CF-DA2CB010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2199514"/>
            <a:ext cx="526923" cy="509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332247-16EA-E54E-BF9B-C565D1DB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536" y="3246351"/>
            <a:ext cx="7998928" cy="342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CBA7DF-E530-F344-B43A-A084DA299CAE}"/>
              </a:ext>
            </a:extLst>
          </p:cNvPr>
          <p:cNvSpPr/>
          <p:nvPr/>
        </p:nvSpPr>
        <p:spPr>
          <a:xfrm>
            <a:off x="783997" y="2777495"/>
            <a:ext cx="262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dirty="0">
                <a:solidFill>
                  <a:schemeClr val="accent6">
                    <a:lumMod val="75000"/>
                  </a:schemeClr>
                </a:solidFill>
              </a:rPr>
              <a:t>Hybrid Memory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056B6-B06C-494F-A103-DABD07652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555" y="2242745"/>
            <a:ext cx="569913" cy="4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5" y="452842"/>
            <a:ext cx="7378638" cy="12618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SGX Limitations and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System Model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EC1FC0-7CA6-A246-BDA9-E94189A4D432}"/>
              </a:ext>
            </a:extLst>
          </p:cNvPr>
          <p:cNvSpPr txBox="1"/>
          <p:nvPr/>
        </p:nvSpPr>
        <p:spPr>
          <a:xfrm>
            <a:off x="1731477" y="2162090"/>
            <a:ext cx="265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dirty="0"/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07FDF-ADAA-6542-A32C-1738B91E3788}"/>
              </a:ext>
            </a:extLst>
          </p:cNvPr>
          <p:cNvSpPr txBox="1"/>
          <p:nvPr/>
        </p:nvSpPr>
        <p:spPr>
          <a:xfrm>
            <a:off x="7160588" y="2192720"/>
            <a:ext cx="232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/>
              <a:t>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BA7DF-E530-F344-B43A-A084DA299CAE}"/>
              </a:ext>
            </a:extLst>
          </p:cNvPr>
          <p:cNvSpPr/>
          <p:nvPr/>
        </p:nvSpPr>
        <p:spPr>
          <a:xfrm>
            <a:off x="783997" y="2777495"/>
            <a:ext cx="262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dirty="0">
                <a:solidFill>
                  <a:schemeClr val="accent6">
                    <a:lumMod val="75000"/>
                  </a:schemeClr>
                </a:solidFill>
              </a:rPr>
              <a:t>Hybrid Memory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056B6-B06C-494F-A103-DABD0765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55" y="2242745"/>
            <a:ext cx="569913" cy="482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70A2E-BDDB-6948-833E-72ADB2E8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23" y="3122646"/>
            <a:ext cx="7929563" cy="3587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47429A-2D40-0040-89DF-BF784AE6198E}"/>
              </a:ext>
            </a:extLst>
          </p:cNvPr>
          <p:cNvSpPr/>
          <p:nvPr/>
        </p:nvSpPr>
        <p:spPr>
          <a:xfrm>
            <a:off x="6887179" y="2725183"/>
            <a:ext cx="260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dirty="0">
                <a:solidFill>
                  <a:schemeClr val="accent6">
                    <a:lumMod val="75000"/>
                  </a:schemeClr>
                </a:solidFill>
              </a:rPr>
              <a:t>Homomorphic Encryption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AB50D3-FCBC-F549-B343-9140D896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449" y="2222301"/>
            <a:ext cx="569913" cy="4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57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Testing Environment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7534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Client Side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Architecture Components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26B705-455A-D444-BA5D-9C83D5CB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36" y="2648360"/>
            <a:ext cx="2730500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1F8E-AAC1-7748-9BF3-61EECAF65184}"/>
              </a:ext>
            </a:extLst>
          </p:cNvPr>
          <p:cNvSpPr txBox="1"/>
          <p:nvPr/>
        </p:nvSpPr>
        <p:spPr>
          <a:xfrm>
            <a:off x="5344686" y="2427320"/>
            <a:ext cx="5220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400" dirty="0"/>
              <a:t>Client Security </a:t>
            </a:r>
            <a:r>
              <a:rPr lang="en-GB" sz="2400" dirty="0"/>
              <a:t>is </a:t>
            </a:r>
            <a:r>
              <a:rPr lang="en-GB" sz="2400" b="1" dirty="0"/>
              <a:t>out of scope.</a:t>
            </a:r>
          </a:p>
          <a:p>
            <a:r>
              <a:rPr lang="en-GB" sz="2400" dirty="0"/>
              <a:t>Manage Homomorphic Encryption Keys.</a:t>
            </a:r>
            <a:endParaRPr lang="en-PT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ECF8D-BF74-EA4C-A1B1-CF00FD8CDCA5}"/>
              </a:ext>
            </a:extLst>
          </p:cNvPr>
          <p:cNvSpPr txBox="1"/>
          <p:nvPr/>
        </p:nvSpPr>
        <p:spPr>
          <a:xfrm>
            <a:off x="5344686" y="3547445"/>
            <a:ext cx="5266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400" dirty="0"/>
              <a:t>Represented by benchmark applications: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99181B-64A5-304C-A183-C94A10C4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686" y="4445630"/>
            <a:ext cx="2901777" cy="967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C56C2-73C7-CE40-A15B-6A59D23D5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86" y="5769425"/>
            <a:ext cx="3345964" cy="63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9C355-87ED-4E40-9943-17A9E941C859}"/>
              </a:ext>
            </a:extLst>
          </p:cNvPr>
          <p:cNvSpPr txBox="1"/>
          <p:nvPr/>
        </p:nvSpPr>
        <p:spPr>
          <a:xfrm>
            <a:off x="8848712" y="4744593"/>
            <a:ext cx="24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Redis Benchmark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02D59-65BE-D146-A9BC-5C50223B1D92}"/>
              </a:ext>
            </a:extLst>
          </p:cNvPr>
          <p:cNvSpPr txBox="1"/>
          <p:nvPr/>
        </p:nvSpPr>
        <p:spPr>
          <a:xfrm>
            <a:off x="8848712" y="5899560"/>
            <a:ext cx="334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Yahoo! Cloud Serving Benchmark</a:t>
            </a:r>
            <a:endParaRPr lang="en-PT" b="1" dirty="0"/>
          </a:p>
        </p:txBody>
      </p:sp>
    </p:spTree>
    <p:extLst>
      <p:ext uri="{BB962C8B-B14F-4D97-AF65-F5344CB8AC3E}">
        <p14:creationId xmlns:p14="http://schemas.microsoft.com/office/powerpoint/2010/main" val="333980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8BFCE4-F63F-CE4B-83FC-21C6CBAF72C0}"/>
              </a:ext>
            </a:extLst>
          </p:cNvPr>
          <p:cNvSpPr/>
          <p:nvPr/>
        </p:nvSpPr>
        <p:spPr>
          <a:xfrm>
            <a:off x="6925316" y="3788773"/>
            <a:ext cx="2260725" cy="1082772"/>
          </a:xfrm>
          <a:prstGeom prst="round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0000">
                <a:schemeClr val="accent3">
                  <a:lumMod val="0"/>
                  <a:lumOff val="100000"/>
                  <a:alpha val="44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Communication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Architecture Components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7CFAB4-D0A2-C54E-A43D-0DD7C415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33" y="3429000"/>
            <a:ext cx="1106633" cy="13176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DBFBF-118D-D245-8876-A03DEB59E934}"/>
              </a:ext>
            </a:extLst>
          </p:cNvPr>
          <p:cNvCxnSpPr>
            <a:cxnSpLocks/>
          </p:cNvCxnSpPr>
          <p:nvPr/>
        </p:nvCxnSpPr>
        <p:spPr>
          <a:xfrm>
            <a:off x="2496620" y="3978597"/>
            <a:ext cx="4864300" cy="4084"/>
          </a:xfrm>
          <a:prstGeom prst="line">
            <a:avLst/>
          </a:prstGeom>
          <a:ln w="38100" cap="flat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BB1127-67CA-EE4F-B30E-72DA95EC9505}"/>
              </a:ext>
            </a:extLst>
          </p:cNvPr>
          <p:cNvCxnSpPr>
            <a:cxnSpLocks/>
          </p:cNvCxnSpPr>
          <p:nvPr/>
        </p:nvCxnSpPr>
        <p:spPr>
          <a:xfrm>
            <a:off x="2496620" y="4352013"/>
            <a:ext cx="48643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2C58A65-1330-5042-9AB9-77AA5BA5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51" y="3484793"/>
            <a:ext cx="1261872" cy="12618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199036-C6BD-7C46-88D5-AA5A52B0DDE2}"/>
              </a:ext>
            </a:extLst>
          </p:cNvPr>
          <p:cNvSpPr/>
          <p:nvPr/>
        </p:nvSpPr>
        <p:spPr>
          <a:xfrm>
            <a:off x="5904089" y="3244334"/>
            <a:ext cx="3414056" cy="2042258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22A4F-7C63-2040-A79F-57264899F9F9}"/>
              </a:ext>
            </a:extLst>
          </p:cNvPr>
          <p:cNvSpPr txBox="1"/>
          <p:nvPr/>
        </p:nvSpPr>
        <p:spPr>
          <a:xfrm>
            <a:off x="8550913" y="382112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SGX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CCF5CD-E387-604C-92FA-6C530C6B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09" y="3746312"/>
            <a:ext cx="932209" cy="932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155963-9D06-3548-8329-2E154DB2E4AD}"/>
              </a:ext>
            </a:extLst>
          </p:cNvPr>
          <p:cNvSpPr txBox="1"/>
          <p:nvPr/>
        </p:nvSpPr>
        <p:spPr>
          <a:xfrm>
            <a:off x="7611117" y="3300127"/>
            <a:ext cx="15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Backend Node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D3C9076-F765-BF4D-B24B-B0506F67F314}"/>
              </a:ext>
            </a:extLst>
          </p:cNvPr>
          <p:cNvSpPr/>
          <p:nvPr/>
        </p:nvSpPr>
        <p:spPr>
          <a:xfrm rot="5400000">
            <a:off x="4748242" y="3385541"/>
            <a:ext cx="189155" cy="47189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98BC32-F146-7842-8BDB-4A5A30BAA69D}"/>
              </a:ext>
            </a:extLst>
          </p:cNvPr>
          <p:cNvSpPr txBox="1"/>
          <p:nvPr/>
        </p:nvSpPr>
        <p:spPr>
          <a:xfrm>
            <a:off x="3839476" y="596453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HTTPS over TLS/SSL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637BAF-922F-7F4E-8060-0AB061D7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852" y="3844565"/>
            <a:ext cx="691787" cy="691787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C0F38EFF-6AE9-4D44-9E4B-42D081AA745E}"/>
              </a:ext>
            </a:extLst>
          </p:cNvPr>
          <p:cNvSpPr/>
          <p:nvPr/>
        </p:nvSpPr>
        <p:spPr>
          <a:xfrm rot="16200000">
            <a:off x="7395278" y="2163270"/>
            <a:ext cx="151205" cy="11457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97FA4-45CE-F847-8FA7-1E71C667AACE}"/>
              </a:ext>
            </a:extLst>
          </p:cNvPr>
          <p:cNvSpPr txBox="1"/>
          <p:nvPr/>
        </p:nvSpPr>
        <p:spPr>
          <a:xfrm>
            <a:off x="6724303" y="2224874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SGX Termination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603A18-6BE3-CF47-A049-EB7905A3A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399" y="5650831"/>
            <a:ext cx="2913374" cy="7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7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7ACA73-DBDC-7148-9A80-D8C2349CCBAF}"/>
              </a:ext>
            </a:extLst>
          </p:cNvPr>
          <p:cNvSpPr/>
          <p:nvPr/>
        </p:nvSpPr>
        <p:spPr>
          <a:xfrm>
            <a:off x="3465576" y="3573094"/>
            <a:ext cx="2630424" cy="7276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521EAC-079D-B142-B769-2184EC26E22B}"/>
              </a:ext>
            </a:extLst>
          </p:cNvPr>
          <p:cNvSpPr/>
          <p:nvPr/>
        </p:nvSpPr>
        <p:spPr>
          <a:xfrm>
            <a:off x="3465576" y="4345507"/>
            <a:ext cx="5260848" cy="79098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B8B2503-07E3-7346-B87D-7B4EBB9D29D2}"/>
              </a:ext>
            </a:extLst>
          </p:cNvPr>
          <p:cNvSpPr/>
          <p:nvPr/>
        </p:nvSpPr>
        <p:spPr>
          <a:xfrm>
            <a:off x="3465576" y="5181288"/>
            <a:ext cx="5260848" cy="79098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dirty="0"/>
              <a:t>Host OS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CAD1460-BB7B-C44F-A8EE-BA0BB7A3DB10}"/>
              </a:ext>
            </a:extLst>
          </p:cNvPr>
          <p:cNvSpPr/>
          <p:nvPr/>
        </p:nvSpPr>
        <p:spPr>
          <a:xfrm>
            <a:off x="3465576" y="6017068"/>
            <a:ext cx="5260848" cy="7909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SGX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Backend Storage Service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Architecture Components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DA5397-6309-3444-B1DE-B66A86AC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27" y="6030403"/>
            <a:ext cx="1528618" cy="76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DAD1A-2D03-8C46-B2AA-B30FE013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0" y="4812469"/>
            <a:ext cx="1528618" cy="1528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2F097-9C98-BC47-9BD0-C94BE909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4493539"/>
            <a:ext cx="1930400" cy="4435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0104B-EF4B-344E-9404-8CF5A0A30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037" y="3580851"/>
            <a:ext cx="845763" cy="71990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92C006E-D83C-654B-BA04-F35CD50541E9}"/>
              </a:ext>
            </a:extLst>
          </p:cNvPr>
          <p:cNvSpPr/>
          <p:nvPr/>
        </p:nvSpPr>
        <p:spPr>
          <a:xfrm>
            <a:off x="6096000" y="3575392"/>
            <a:ext cx="2630424" cy="7276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1A5BCF9-B90C-E945-AB91-06CB034A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461" y="3609228"/>
            <a:ext cx="845763" cy="71990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9FC7256-97D1-6543-BD48-514C5A441307}"/>
              </a:ext>
            </a:extLst>
          </p:cNvPr>
          <p:cNvSpPr/>
          <p:nvPr/>
        </p:nvSpPr>
        <p:spPr>
          <a:xfrm>
            <a:off x="3465576" y="2837294"/>
            <a:ext cx="2630424" cy="72761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GSC – Graphene SGX Container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9AB882-8F27-D540-B7B4-199DCE6E6DBF}"/>
              </a:ext>
            </a:extLst>
          </p:cNvPr>
          <p:cNvSpPr/>
          <p:nvPr/>
        </p:nvSpPr>
        <p:spPr>
          <a:xfrm>
            <a:off x="3465576" y="2086780"/>
            <a:ext cx="2630424" cy="7276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585631-E96A-2046-909A-03F5CB31C537}"/>
              </a:ext>
            </a:extLst>
          </p:cNvPr>
          <p:cNvSpPr/>
          <p:nvPr/>
        </p:nvSpPr>
        <p:spPr>
          <a:xfrm>
            <a:off x="6096000" y="2824115"/>
            <a:ext cx="2630424" cy="7276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42933F-0A9A-6145-856D-11CB54FF6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542" y="2209794"/>
            <a:ext cx="1444752" cy="4815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2529EA2-0343-D44D-89D5-6C5FBC8A3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493" y="2958076"/>
            <a:ext cx="1444752" cy="4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23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Bench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Elaboration Phase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2113CB-0ED7-574C-921D-03CD5E596318}"/>
              </a:ext>
            </a:extLst>
          </p:cNvPr>
          <p:cNvSpPr txBox="1"/>
          <p:nvPr/>
        </p:nvSpPr>
        <p:spPr>
          <a:xfrm>
            <a:off x="6821880" y="1235136"/>
            <a:ext cx="330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400" b="1" dirty="0"/>
              <a:t>Production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D07EE-1F69-9641-98C5-3607748D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09" y="2297367"/>
            <a:ext cx="7140503" cy="169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DD3B-D13D-0540-9A4D-625B48ACB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369" y="4741665"/>
            <a:ext cx="7129144" cy="11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Elaboration Phase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386AE06-01D7-524A-99BC-4797E7FBF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034999"/>
              </p:ext>
            </p:extLst>
          </p:nvPr>
        </p:nvGraphicFramePr>
        <p:xfrm>
          <a:off x="493014" y="1269913"/>
          <a:ext cx="5179124" cy="369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EB24495-B52B-6848-953F-0802914E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845675"/>
              </p:ext>
            </p:extLst>
          </p:nvPr>
        </p:nvGraphicFramePr>
        <p:xfrm>
          <a:off x="6096000" y="3100659"/>
          <a:ext cx="5179123" cy="3304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92A831E-0CBE-EE40-BC2E-5C1218C5D6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78" y="4624359"/>
            <a:ext cx="1780799" cy="17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31232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0658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Planned Tasks/Timeframes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Work Plan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5B3AF8-65EE-F646-9C84-63BB84A29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009974"/>
              </p:ext>
            </p:extLst>
          </p:nvPr>
        </p:nvGraphicFramePr>
        <p:xfrm>
          <a:off x="799357" y="2130115"/>
          <a:ext cx="6521158" cy="4324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6E21C7-B285-9546-A7A3-D3A3C43BB420}"/>
              </a:ext>
            </a:extLst>
          </p:cNvPr>
          <p:cNvCxnSpPr/>
          <p:nvPr/>
        </p:nvCxnSpPr>
        <p:spPr>
          <a:xfrm>
            <a:off x="8651631" y="2250831"/>
            <a:ext cx="0" cy="4198576"/>
          </a:xfrm>
          <a:prstGeom prst="straightConnector1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0C5D98-7920-F443-A83E-46FCEF3BB7F6}"/>
              </a:ext>
            </a:extLst>
          </p:cNvPr>
          <p:cNvSpPr txBox="1"/>
          <p:nvPr/>
        </p:nvSpPr>
        <p:spPr>
          <a:xfrm>
            <a:off x="9087729" y="4102714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/>
              <a:t>Dissertation Writing</a:t>
            </a:r>
          </a:p>
        </p:txBody>
      </p:sp>
    </p:spTree>
    <p:extLst>
      <p:ext uri="{BB962C8B-B14F-4D97-AF65-F5344CB8AC3E}">
        <p14:creationId xmlns:p14="http://schemas.microsoft.com/office/powerpoint/2010/main" val="215195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3BDB99-9DFC-934A-8417-BF0855671378}"/>
              </a:ext>
            </a:extLst>
          </p:cNvPr>
          <p:cNvSpPr txBox="1"/>
          <p:nvPr/>
        </p:nvSpPr>
        <p:spPr>
          <a:xfrm>
            <a:off x="841247" y="2235898"/>
            <a:ext cx="7173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Context and Motivation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Objectives and Contributions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System Model and Architecture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Approach to Elaboration Phase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Architecture Components and Implementation Guidelines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Testing Environments</a:t>
            </a:r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Evaluation Criteria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Work Plan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/>
              <a:t>Conclusion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en-PT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390BE-C40C-454D-8D33-04F5297CFECE}"/>
              </a:ext>
            </a:extLst>
          </p:cNvPr>
          <p:cNvSpPr/>
          <p:nvPr/>
        </p:nvSpPr>
        <p:spPr>
          <a:xfrm>
            <a:off x="321564" y="2100263"/>
            <a:ext cx="11548872" cy="430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3649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Dissertation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694FF43-7343-D84E-A50D-757EB00A9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421802"/>
              </p:ext>
            </p:extLst>
          </p:nvPr>
        </p:nvGraphicFramePr>
        <p:xfrm>
          <a:off x="2501527" y="2269660"/>
          <a:ext cx="7188946" cy="433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53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Bibliography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F8BD72-76A7-F148-9BCC-BF52344E76E0}"/>
              </a:ext>
            </a:extLst>
          </p:cNvPr>
          <p:cNvSpPr txBox="1"/>
          <p:nvPr/>
        </p:nvSpPr>
        <p:spPr>
          <a:xfrm>
            <a:off x="428626" y="2543176"/>
            <a:ext cx="115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/>
              <a:t>Cloud Benefits; Cloud Security Concerns; Cloud Security Barriers </a:t>
            </a:r>
            <a:r>
              <a:rPr lang="en-PT" dirty="0"/>
              <a:t>– </a:t>
            </a:r>
          </a:p>
          <a:p>
            <a:r>
              <a:rPr lang="en-GB" dirty="0"/>
              <a:t>https://www.isc2.org/-/media/ISC2/Landing-Pages/2019-Cloud-Security-Report-ISC2.ashx?la=</a:t>
            </a:r>
            <a:r>
              <a:rPr lang="en-GB" dirty="0" err="1"/>
              <a:t>en&amp;hash</a:t>
            </a:r>
            <a:r>
              <a:rPr lang="en-GB" dirty="0"/>
              <a:t>=06133FF277FCCFF720FC8B96DF505CA66A7CE565https://www.isc2.org/-/media/ISC2/Landing-Pages/2019-Cloud-Security-Report-ISC2.ashx?la=</a:t>
            </a:r>
            <a:r>
              <a:rPr lang="en-GB" dirty="0" err="1"/>
              <a:t>en&amp;hash</a:t>
            </a:r>
            <a:r>
              <a:rPr lang="en-GB" dirty="0"/>
              <a:t>=06133FF277FCCFF720FC8B96DF505CA66A7CE565</a:t>
            </a:r>
            <a:endParaRPr lang="en-PT" dirty="0"/>
          </a:p>
          <a:p>
            <a:endParaRPr lang="en-PT" b="1" dirty="0"/>
          </a:p>
          <a:p>
            <a:r>
              <a:rPr lang="en-PT" b="1" dirty="0"/>
              <a:t>Cloud Adoption; Cloud Revenue </a:t>
            </a:r>
            <a:r>
              <a:rPr lang="en-PT" dirty="0"/>
              <a:t>- </a:t>
            </a:r>
            <a:r>
              <a:rPr lang="en-GB" dirty="0"/>
              <a:t>https://</a:t>
            </a:r>
            <a:r>
              <a:rPr lang="en-GB" dirty="0" err="1"/>
              <a:t>www.forbes.com</a:t>
            </a:r>
            <a:r>
              <a:rPr lang="en-GB" dirty="0"/>
              <a:t>/sites/</a:t>
            </a:r>
            <a:r>
              <a:rPr lang="en-GB" dirty="0" err="1"/>
              <a:t>louiscolumbus</a:t>
            </a:r>
            <a:r>
              <a:rPr lang="en-GB" dirty="0"/>
              <a:t>/2018/09/23/roundup-of-cloud-computing-forecasts-and-market-estimates-2018/</a:t>
            </a:r>
            <a:endParaRPr lang="en-PT" dirty="0"/>
          </a:p>
          <a:p>
            <a:endParaRPr lang="en-PT" b="1" dirty="0"/>
          </a:p>
          <a:p>
            <a:r>
              <a:rPr lang="en-PT" b="1" dirty="0"/>
              <a:t>Attacks</a:t>
            </a:r>
            <a:r>
              <a:rPr lang="en-PT" dirty="0"/>
              <a:t> - </a:t>
            </a:r>
            <a:r>
              <a:rPr lang="en-GB" dirty="0"/>
              <a:t>https://</a:t>
            </a:r>
            <a:r>
              <a:rPr lang="en-GB" dirty="0" err="1"/>
              <a:t>www.infosecurity-magazine.com</a:t>
            </a:r>
            <a:r>
              <a:rPr lang="en-GB" dirty="0"/>
              <a:t>/news/attacks-cloud-increase-300/</a:t>
            </a:r>
            <a:endParaRPr lang="en-PT" dirty="0"/>
          </a:p>
          <a:p>
            <a:endParaRPr lang="en-PT" b="1" dirty="0"/>
          </a:p>
          <a:p>
            <a:r>
              <a:rPr lang="en-PT" b="1" dirty="0"/>
              <a:t>Intel SGX </a:t>
            </a:r>
            <a:r>
              <a:rPr lang="en-PT" dirty="0"/>
              <a:t>- </a:t>
            </a:r>
            <a:r>
              <a:rPr lang="en-GB" dirty="0"/>
              <a:t>https://</a:t>
            </a:r>
            <a:r>
              <a:rPr lang="en-GB" dirty="0" err="1"/>
              <a:t>assets.hardwarezone.com</a:t>
            </a:r>
            <a:r>
              <a:rPr lang="en-GB" dirty="0"/>
              <a:t>/</a:t>
            </a:r>
            <a:r>
              <a:rPr lang="en-GB" dirty="0" err="1"/>
              <a:t>img</a:t>
            </a:r>
            <a:r>
              <a:rPr lang="en-GB" dirty="0"/>
              <a:t>/2017/02/application_500H.jpg</a:t>
            </a:r>
            <a:endParaRPr lang="en-PT" dirty="0"/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20954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228DBCE-6A60-B24D-BFE6-6153AADE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10" y="1931909"/>
            <a:ext cx="7428779" cy="4674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3BA12-68C5-0640-BE1B-6F4934785056}"/>
              </a:ext>
            </a:extLst>
          </p:cNvPr>
          <p:cNvSpPr txBox="1"/>
          <p:nvPr/>
        </p:nvSpPr>
        <p:spPr>
          <a:xfrm>
            <a:off x="9944100" y="6236994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 err="1"/>
              <a:t>i</a:t>
            </a:r>
            <a:r>
              <a:rPr lang="en-PT" dirty="0"/>
              <a:t>sc2.org</a:t>
            </a:r>
          </a:p>
        </p:txBody>
      </p:sp>
    </p:spTree>
    <p:extLst>
      <p:ext uri="{BB962C8B-B14F-4D97-AF65-F5344CB8AC3E}">
        <p14:creationId xmlns:p14="http://schemas.microsoft.com/office/powerpoint/2010/main" val="275038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Adoption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F7B020-DF5B-D648-AFE1-EF7AA636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1"/>
            <a:ext cx="12192000" cy="33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Revenue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0277C1-9B9E-8540-AC30-79869807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3" y="2086780"/>
            <a:ext cx="7872413" cy="4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Security Concerns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62372F-2586-D845-82F8-CF51B0D8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70" y="2483396"/>
            <a:ext cx="7430659" cy="3205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FD695-DE90-074C-A33F-C36212092EAD}"/>
              </a:ext>
            </a:extLst>
          </p:cNvPr>
          <p:cNvSpPr txBox="1"/>
          <p:nvPr/>
        </p:nvSpPr>
        <p:spPr>
          <a:xfrm>
            <a:off x="10207930" y="6236994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 err="1"/>
              <a:t>i</a:t>
            </a:r>
            <a:r>
              <a:rPr lang="en-PT" dirty="0"/>
              <a:t>sc2.org</a:t>
            </a:r>
          </a:p>
        </p:txBody>
      </p:sp>
    </p:spTree>
    <p:extLst>
      <p:ext uri="{BB962C8B-B14F-4D97-AF65-F5344CB8AC3E}">
        <p14:creationId xmlns:p14="http://schemas.microsoft.com/office/powerpoint/2010/main" val="258649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Adoption Barriers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8FD695-DE90-074C-A33F-C36212092EAD}"/>
              </a:ext>
            </a:extLst>
          </p:cNvPr>
          <p:cNvSpPr txBox="1"/>
          <p:nvPr/>
        </p:nvSpPr>
        <p:spPr>
          <a:xfrm>
            <a:off x="10207930" y="6236994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 err="1"/>
              <a:t>i</a:t>
            </a:r>
            <a:r>
              <a:rPr lang="en-PT" dirty="0"/>
              <a:t>sc2.org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631AD-9033-FC4C-995E-C4948594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29" y="2556545"/>
            <a:ext cx="8003742" cy="32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8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5CD-6B46-024A-9309-4FD3C9AF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Recent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66769-D2CE-8740-A287-A36BDC024E6B}"/>
              </a:ext>
            </a:extLst>
          </p:cNvPr>
          <p:cNvSpPr txBox="1"/>
          <p:nvPr/>
        </p:nvSpPr>
        <p:spPr>
          <a:xfrm>
            <a:off x="841248" y="452842"/>
            <a:ext cx="28895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2"/>
                </a:solidFill>
              </a:rPr>
              <a:t>Context and Motivation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43F7DF6-8EEE-1544-95DC-F6F0CCDE4B0B}"/>
              </a:ext>
            </a:extLst>
          </p:cNvPr>
          <p:cNvSpPr/>
          <p:nvPr/>
        </p:nvSpPr>
        <p:spPr>
          <a:xfrm>
            <a:off x="3572104" y="3244334"/>
            <a:ext cx="504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”Attacks on the Cloud Increase by 300%” - Microsoft</a:t>
            </a:r>
          </a:p>
        </p:txBody>
      </p:sp>
    </p:spTree>
    <p:extLst>
      <p:ext uri="{BB962C8B-B14F-4D97-AF65-F5344CB8AC3E}">
        <p14:creationId xmlns:p14="http://schemas.microsoft.com/office/powerpoint/2010/main" val="30795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1075</Words>
  <Application>Microsoft Macintosh PowerPoint</Application>
  <PresentationFormat>Widescreen</PresentationFormat>
  <Paragraphs>297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Master of Science in Computer Science and Engineering </vt:lpstr>
      <vt:lpstr>Outline</vt:lpstr>
      <vt:lpstr>Outline</vt:lpstr>
      <vt:lpstr>Cloud Benefits</vt:lpstr>
      <vt:lpstr>Cloud Adoption</vt:lpstr>
      <vt:lpstr>Cloud Revenue</vt:lpstr>
      <vt:lpstr>Cloud Security Concerns</vt:lpstr>
      <vt:lpstr>Cloud Adoption Barriers</vt:lpstr>
      <vt:lpstr>Recent Events</vt:lpstr>
      <vt:lpstr>Outline</vt:lpstr>
      <vt:lpstr>Problem</vt:lpstr>
      <vt:lpstr>Outline</vt:lpstr>
      <vt:lpstr>Objectives and Contributions</vt:lpstr>
      <vt:lpstr>Outline</vt:lpstr>
      <vt:lpstr>Key Value Stores</vt:lpstr>
      <vt:lpstr>Trusted Execution Environments</vt:lpstr>
      <vt:lpstr>Intel SGX</vt:lpstr>
      <vt:lpstr>SGX Enabled KVSs</vt:lpstr>
      <vt:lpstr>Outline</vt:lpstr>
      <vt:lpstr>System Model</vt:lpstr>
      <vt:lpstr>SGX Limitations and Solutions</vt:lpstr>
      <vt:lpstr>SGX Limitations and Solutions</vt:lpstr>
      <vt:lpstr>SGX Limitations and Solutions</vt:lpstr>
      <vt:lpstr>Outline</vt:lpstr>
      <vt:lpstr>Client Side</vt:lpstr>
      <vt:lpstr>Communication</vt:lpstr>
      <vt:lpstr>Backend Storage Service</vt:lpstr>
      <vt:lpstr>Test Bench Environment</vt:lpstr>
      <vt:lpstr>Evaluation Criteria</vt:lpstr>
      <vt:lpstr>Outline</vt:lpstr>
      <vt:lpstr>Planned Tasks/Timeframes</vt:lpstr>
      <vt:lpstr>Outline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of Science in Computer Science and Engineering </dc:title>
  <dc:creator>Miguel de Lemos Dias Rosa Anciaes</dc:creator>
  <cp:lastModifiedBy>Miguel de Lemos Dias Rosa Anciaes</cp:lastModifiedBy>
  <cp:revision>35</cp:revision>
  <dcterms:created xsi:type="dcterms:W3CDTF">2020-02-26T00:32:21Z</dcterms:created>
  <dcterms:modified xsi:type="dcterms:W3CDTF">2020-02-26T23:46:14Z</dcterms:modified>
</cp:coreProperties>
</file>